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639</a:t>
            </a:r>
            <a:br/>
            <a:r>
              <a:t> TÌNH YÊU TRỜI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Nguyện lòng luôn ghi nhớ ơn Trời, hiến tâm linh phục ý Chúa hoài;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Làm việc Chúa bằng tâm tươi mới, bên Ngài sống muôn muôn đời.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t> </a:t>
            </a:r>
            <a:br>
              <a:rPr lang="en-US"/>
            </a:br>
            <a:r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Ðoái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tràn ước được nên con thánh, Để lòa sáng vinh quang trời.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,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Cha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Từ thượng thiên sức sống vô biên, chứa chan tâm hồn Chúa kết liên;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Lời vàng nhắc hằng yêu nhân thế, yêu bằng chính thương yêu trời.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201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639  TÌNH YÊU TRỜI </vt:lpstr>
      <vt:lpstr>Dòng huyết xưa đưa tôi đến ngôi trời, dẫn tôi vào miền phước ân Cha  tuyệt vời. Xưa vì cớ tôi thân Ngài đau.</vt:lpstr>
      <vt:lpstr>Huyết hồng tuôn tràn  nát thân vàng. Ngợi khen Ðấng lòng nhân ái vực tôi đến suối yêu thương  chan hòa.</vt:lpstr>
      <vt:lpstr>1. Nguồn tình yêu  Thiên Chúa cao vời,  Ðoái thương tôi tội lỗi  vấn vương;</vt:lpstr>
      <vt:lpstr>Lòng tràn ước được nên con thánh, Để lòa sáng vinh quang trời.</vt:lpstr>
      <vt:lpstr>Dòng huyết xưa đưa tôi đến ngôi trời, dẫn tôi vào miền phước ân Cha  tuyệt vời. Xưa vì cớ tôi thân Ngài đau.</vt:lpstr>
      <vt:lpstr>Huyết hồng tuôn tràn nát thân vàng. Ngợi khen Ðấng lòng nhân ái vực tôi đến suối yêu thương  chan hòa.</vt:lpstr>
      <vt:lpstr>2. Từ thượng thiên sức sống vô biên, chứa chan tâm hồn Chúa kết liên;</vt:lpstr>
      <vt:lpstr>Lời vàng nhắc hằng yêu nhân thế, yêu bằng chính thương yêu trời.</vt:lpstr>
      <vt:lpstr>Dòng huyết xưa đưa tôi đến ngôi trời, dẫn tôi vào miền phước ân Cha  tuyệt vời. Xưa vì cớ tôi thân Ngài đau.</vt:lpstr>
      <vt:lpstr>Huyết hồng tuôn tràn nát thân vàng. Ngợi khen Ðấng lòng nhân ái vực tôi đến suối yêu thương  chan hòa.</vt:lpstr>
      <vt:lpstr>3. Nguyện lòng luôn ghi nhớ ơn Trời, hiến tâm linh phục ý Chúa hoài;</vt:lpstr>
      <vt:lpstr>Làm việc Chúa bằng tâm tươi mới, bên Ngài sống muôn muôn đời.</vt:lpstr>
      <vt:lpstr>Dòng huyết xưa đưa tôi đến ngôi trời, dẫn tôi vào miền phước ân Cha  tuyệt vời. Xưa vì cớ tôi thân Ngài đau.</vt:lpstr>
      <vt:lpstr>Huyết hồng tuôn tràn  nát thân vàng. Ngợi khen Ðấng lòng nhân ái vực tôi đến suối yêu thương  chan hòa.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2018-11-09T13:50:41Z</dcterms:modified>
</cp:coreProperties>
</file>