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640</a:t>
            </a:r>
            <a:br/>
            <a:r>
              <a:t> DÒNG HUYẾT ÐÀO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ô.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Jêsus Chúa ta ngày xưa mang khổ hình, chết cho thế nhân còn sống trong tội tình.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Mau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tiếp</a:t>
            </a:r>
            <a:r>
              <a:rPr dirty="0"/>
              <a:t> </a:t>
            </a:r>
            <a:r>
              <a:rPr dirty="0" err="1"/>
              <a:t>nghinh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ai </a:t>
            </a:r>
            <a:r>
              <a:rPr dirty="0" err="1"/>
              <a:t>đang</a:t>
            </a:r>
            <a:r>
              <a:rPr dirty="0"/>
              <a:t> lo </a:t>
            </a:r>
            <a:r>
              <a:rPr dirty="0" err="1"/>
              <a:t>lắng</a:t>
            </a:r>
            <a:r>
              <a:rPr dirty="0"/>
              <a:t>.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giữ</a:t>
            </a:r>
            <a:r>
              <a:rPr dirty="0"/>
              <a:t> </a:t>
            </a:r>
            <a:r>
              <a:rPr dirty="0" err="1"/>
              <a:t>gìn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chở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ô.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xót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khoan</a:t>
            </a:r>
            <a:r>
              <a:rPr dirty="0"/>
              <a:t> dung </a:t>
            </a:r>
            <a:r>
              <a:rPr dirty="0" err="1"/>
              <a:t>thứ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, </a:t>
            </a:r>
            <a:r>
              <a:rPr dirty="0" err="1"/>
              <a:t>đúng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hứa</a:t>
            </a:r>
            <a:r>
              <a:rPr dirty="0"/>
              <a:t> </a:t>
            </a:r>
            <a:r>
              <a:rPr dirty="0" err="1"/>
              <a:t>ngôn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xóa</a:t>
            </a:r>
            <a:r>
              <a:rPr dirty="0"/>
              <a:t> bao ô </a:t>
            </a:r>
            <a:r>
              <a:rPr dirty="0" err="1"/>
              <a:t>tội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Tai ta </a:t>
            </a:r>
            <a:r>
              <a:rPr dirty="0" err="1"/>
              <a:t>lắng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phán.Chúa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giữ</a:t>
            </a:r>
            <a:r>
              <a:rPr dirty="0"/>
              <a:t> </a:t>
            </a:r>
            <a:r>
              <a:rPr dirty="0" err="1"/>
              <a:t>gìn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chở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đổ</a:t>
            </a:r>
            <a:r>
              <a:rPr dirty="0">
                <a:solidFill>
                  <a:srgbClr val="FFFF00"/>
                </a:solidFill>
              </a:rPr>
              <a:t> ra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Nhìn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hồng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kia</a:t>
            </a:r>
            <a:r>
              <a:rPr dirty="0">
                <a:solidFill>
                  <a:srgbClr val="FFFF00"/>
                </a:solidFill>
              </a:rPr>
              <a:t>, ta </a:t>
            </a:r>
            <a:r>
              <a:rPr dirty="0" err="1">
                <a:solidFill>
                  <a:srgbClr val="FFFF00"/>
                </a:solidFill>
              </a:rPr>
              <a:t>sẽ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thứ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ô.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Jêsus Chúa chân thật yêu thương dẫy đầy, Jêsus Chúa nhân từ có bao năng quyền.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Ai tin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 </a:t>
            </a:r>
            <a:r>
              <a:rPr dirty="0" err="1"/>
              <a:t>đấy.Chúa</a:t>
            </a:r>
            <a:r>
              <a:rPr dirty="0"/>
              <a:t> </a:t>
            </a:r>
            <a:r>
              <a:rPr dirty="0" err="1"/>
              <a:t>sẽ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giữ</a:t>
            </a:r>
            <a:r>
              <a:rPr dirty="0"/>
              <a:t> </a:t>
            </a:r>
            <a:r>
              <a:rPr dirty="0" err="1"/>
              <a:t>gìn</a:t>
            </a:r>
            <a:r>
              <a:rPr dirty="0"/>
              <a:t>,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</a:t>
            </a:r>
            <a:r>
              <a:rPr dirty="0" err="1"/>
              <a:t>chở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8</TotalTime>
  <Words>118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640  DÒNG HUYẾT ÐÀO </vt:lpstr>
      <vt:lpstr>1. Jêsus Chúa ta ngày xưa mang khổ hình, chết cho thế nhân còn sống trong tội tình.</vt:lpstr>
      <vt:lpstr>Mau vui tiếp nghinh nào ai đang lo lắng. Chúa sẽ  giữ gìn, Ngài luôn luôn che chở.</vt:lpstr>
      <vt:lpstr>Nhìn xem nơi dòng huyết đổ ra cứu muôn dân.  Nhìn xem huyết hồng kia, ta sẽ được Chúa thứ tha mọi tội ô.</vt:lpstr>
      <vt:lpstr>2. Jêsus xót thương,  Ngài khoan dung thứ tha, đúng như hứa ngôn Ngài xóa bao ô tội.</vt:lpstr>
      <vt:lpstr>Tai ta lắng nghe lời Jêsus đang phán.Chúa sẽ  giữ gìn, Ngài luôn luôn che chở.</vt:lpstr>
      <vt:lpstr>Nhìn xem nơi dòng huyết đổ ra cứu muôn dân.  Nhìn xem huyết hồng kia, ta sẽ được Chúa thứ tha mọi tội ô.</vt:lpstr>
      <vt:lpstr>3. Jêsus Chúa chân thật yêu thương dẫy đầy, Jêsus Chúa nhân từ có bao năng quyền.</vt:lpstr>
      <vt:lpstr>Ai tin đến danh Ngài được bình an đấy.Chúa sẽ  giữ gìn, Ngài luôn luôn che chở.</vt:lpstr>
      <vt:lpstr>Nhìn xem nơi dòng huyết đổ ra cứu muôn dân.  Nhìn xem huyết hồng kia, ta sẽ được Chúa thứ tha mọi tội ô.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2018-11-09T13:54:32Z</dcterms:modified>
</cp:coreProperties>
</file>