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641</a:t>
            </a:r>
            <a:br/>
            <a:r>
              <a:t>  CHÚA CỨU TÔI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xuống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Tình yêu thương rộng sâu quá mênh mông cao dài ai so bằng Chúa tôi, Jêsus.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báu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rất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, do </a:t>
            </a:r>
            <a:r>
              <a:rPr dirty="0" err="1">
                <a:solidFill>
                  <a:srgbClr val="FFFF00"/>
                </a:solidFill>
              </a:rPr>
              <a:t>hồng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rộng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Tự do thay, đời tôi cách xa bao nhiêu phiền ưu khi được Chúa cứu khỏi tội.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Tự</a:t>
            </a:r>
            <a:r>
              <a:rPr dirty="0"/>
              <a:t> do nay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tháng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mê</a:t>
            </a:r>
            <a:r>
              <a:rPr dirty="0"/>
              <a:t> </a:t>
            </a:r>
            <a:r>
              <a:rPr dirty="0" err="1"/>
              <a:t>muội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lang</a:t>
            </a:r>
            <a:r>
              <a:rPr dirty="0"/>
              <a:t> thang </a:t>
            </a:r>
            <a:r>
              <a:rPr dirty="0" err="1"/>
              <a:t>lạc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báu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rất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, do </a:t>
            </a:r>
            <a:r>
              <a:rPr dirty="0" err="1">
                <a:solidFill>
                  <a:srgbClr val="FFFF00"/>
                </a:solidFill>
              </a:rPr>
              <a:t>hồng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rộng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Càng suy tư, càng yêu Chúa thêm lên trong lòng tôi khi Ngài phó chính thân vàng.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Càng</a:t>
            </a:r>
            <a:r>
              <a:rPr dirty="0"/>
              <a:t> </a:t>
            </a:r>
            <a:r>
              <a:rPr dirty="0" err="1"/>
              <a:t>suy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, </a:t>
            </a:r>
            <a:r>
              <a:rPr dirty="0" err="1"/>
              <a:t>càng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ban </a:t>
            </a:r>
            <a:r>
              <a:rPr dirty="0" err="1"/>
              <a:t>hạnh</a:t>
            </a:r>
            <a:r>
              <a:rPr dirty="0"/>
              <a:t> </a:t>
            </a:r>
            <a:r>
              <a:rPr dirty="0" err="1"/>
              <a:t>phúc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báu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rất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, do </a:t>
            </a:r>
            <a:r>
              <a:rPr dirty="0" err="1">
                <a:solidFill>
                  <a:srgbClr val="FFFF00"/>
                </a:solidFill>
              </a:rPr>
              <a:t>hồng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rộng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175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641   CHÚA CỨU TÔI </vt:lpstr>
      <vt:lpstr>1. Tự do thay, đời tôi cách xa bao nhiêu phiền ưu khi được Chúa cứu khỏi tội.</vt:lpstr>
      <vt:lpstr>Tự do nay còn đâu những tháng năm mê muội  lang thang lạc lối trong trần gian.</vt:lpstr>
      <vt:lpstr>Ngài cứu vớt tôi bằng chính huyết báu đổ trên thập hình.</vt:lpstr>
      <vt:lpstr>Chuộc mua tôi làm con rất mến yêu, do hồng ân  sâu rộng Chúa ban  tràn tuôn.</vt:lpstr>
      <vt:lpstr>2. Càng suy tư, càng yêu Chúa thêm lên trong lòng tôi khi Ngài phó chính thân vàng.</vt:lpstr>
      <vt:lpstr>Càng suy tư, càng yêu Chúa Jêsus mang  tình thương, ban hạnh phúc cho trần gian.</vt:lpstr>
      <vt:lpstr>Ngài cứu vớt tôi bằng chính huyết báu đổ trên thập hình.</vt:lpstr>
      <vt:lpstr>Chuộc mua tôi làm con rất mến yêu, do hồng ân  sâu rộng Chúa ban  tràn tuôn.</vt:lpstr>
      <vt:lpstr>3. Tình yêu thương từ nơi Chúa trên ngôi cao  quyền năng tuôn tràn xuống thế gian nầy.</vt:lpstr>
      <vt:lpstr>Tình yêu thương rộng sâu quá mênh mông cao dài ai so bằng Chúa tôi, Jêsus.</vt:lpstr>
      <vt:lpstr>Ngài cứu vớt tôi bằng chính huyết báu đổ trên thập hình.</vt:lpstr>
      <vt:lpstr>Chuộc mua tôi làm con rất mến yêu, do hồng ân sâu rộng Chúa ban tràn tuôn.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2018-11-09T13:59:02Z</dcterms:modified>
</cp:coreProperties>
</file>