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642</a:t>
            </a:r>
            <a:br/>
            <a:r>
              <a:t> ƠN CỨU RỖI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canh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xong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Ðưa tôi đến nơi thiên đàng sáng tươi, bên Ngài yên nghỉ suốt muôn muôn đời.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Lệ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Lệ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Mai đây tối tăm, khi đời sẽ tan, không còn tôi nữa, dưới nơi lầm than.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chan. Linh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Lệ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Lệ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Mai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Căn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xây</a:t>
            </a:r>
            <a:r>
              <a:rPr dirty="0"/>
              <a:t> </a:t>
            </a:r>
            <a:r>
              <a:rPr dirty="0" err="1"/>
              <a:t>dựng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đất</a:t>
            </a:r>
            <a:r>
              <a:rPr dirty="0"/>
              <a:t> </a:t>
            </a:r>
            <a:r>
              <a:rPr dirty="0" err="1"/>
              <a:t>cũng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sập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nuôi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Lệ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Lệ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142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642  ƠN CỨU RỖI </vt:lpstr>
      <vt:lpstr>1. Mai đây tối tăm, khi đời sẽ tan, không còn tôi nữa, dưới nơi lầm than.</vt:lpstr>
      <vt:lpstr>Bên kia thế gian,  phước hạnh chứa chan. Linh hồn tôi sống với  Vua thiên đàng.</vt:lpstr>
      <vt:lpstr>Lệ sầu ngưng rơi, lúc gặp Vua tôi. Tôi mong thuật chuyện ơn Chúa cứu tôi.</vt:lpstr>
      <vt:lpstr>Lệ sầu ngưng rơi,  tiếng lòng reo vui,  Chúa đã chuộc tội bởi  ơn muôn đời.</vt:lpstr>
      <vt:lpstr>2. Mai đây Chúa ơi!  Căn nhà của tôi xây dựng nơi đất cũng hư sập thôi!</vt:lpstr>
      <vt:lpstr>Nhưng tôi vẫn nuôi  hy vọng thắm tươi.  Vô nhà vinh hiển  Chúa ban trên trời.</vt:lpstr>
      <vt:lpstr>Lệ sầu ngưng rơi, lúc gặp Vua tôi. Tôi mong thuật chuyện ơn Chúa cứu tôi.</vt:lpstr>
      <vt:lpstr>Lệ sầu ngưng rơi,  tiếng lòng reo vui,  Chúa đã chuộc tội bởi  ơn muôn đời.</vt:lpstr>
      <vt:lpstr>3. Tôi luôn thức canh trông đợi thỏa vui.  Khi việc xong hết,  Chúa kêu gọi tôi.</vt:lpstr>
      <vt:lpstr>Ðưa tôi đến nơi thiên đàng sáng tươi, bên Ngài yên nghỉ suốt muôn muôn đời.</vt:lpstr>
      <vt:lpstr>Lệ sầu ngưng rơi, lúc gặp Vua tôi. Tôi mong thuật chuyện ơn Chúa cứu tôi.</vt:lpstr>
      <vt:lpstr>Lệ sầu ngưng rơi,  tiếng lòng reo vui,  Chúa đã chuộc tội bởi  ơn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2018-11-09T14:01:10Z</dcterms:modified>
</cp:coreProperties>
</file>