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643</a:t>
            </a:r>
            <a:br/>
            <a:r>
              <a:t>MƯA PHƯỚC HẠNH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dẫy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, A-men 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Thỏa vui trong Ngài luôn hân hoan ngợi khen; tay Chúa đan tình thông công đậm đà nhân ái.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rộng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biển</a:t>
            </a:r>
            <a:r>
              <a:rPr dirty="0"/>
              <a:t> </a:t>
            </a:r>
            <a:r>
              <a:rPr dirty="0" err="1"/>
              <a:t>khơi</a:t>
            </a:r>
            <a:r>
              <a:rPr dirty="0"/>
              <a:t>; </a:t>
            </a:r>
            <a:br>
              <a:rPr lang="en-US" dirty="0"/>
            </a:br>
            <a:r>
              <a:rPr dirty="0" err="1"/>
              <a:t>chúng</a:t>
            </a:r>
            <a:r>
              <a:rPr dirty="0"/>
              <a:t> con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hứa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dẫy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, A-men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Biết</a:t>
            </a:r>
            <a:r>
              <a:rPr dirty="0"/>
              <a:t> bao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lành</a:t>
            </a:r>
            <a:r>
              <a:rPr dirty="0"/>
              <a:t> </a:t>
            </a:r>
            <a:br>
              <a:rPr lang="en-US" dirty="0"/>
            </a:br>
            <a:r>
              <a:rPr dirty="0"/>
              <a:t>Cha ban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con, </a:t>
            </a:r>
            <a:br>
              <a:rPr lang="en-US" dirty="0"/>
            </a:b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phút</a:t>
            </a:r>
            <a:r>
              <a:rPr dirty="0"/>
              <a:t> </a:t>
            </a:r>
            <a:r>
              <a:rPr dirty="0" err="1"/>
              <a:t>giây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con </a:t>
            </a:r>
            <a:r>
              <a:rPr dirty="0" err="1"/>
              <a:t>quên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Tháng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, </a:t>
            </a:r>
            <a:r>
              <a:rPr dirty="0" err="1"/>
              <a:t>chứa</a:t>
            </a:r>
            <a:r>
              <a:rPr dirty="0"/>
              <a:t> </a:t>
            </a:r>
            <a:r>
              <a:rPr dirty="0" err="1"/>
              <a:t>chan</a:t>
            </a:r>
            <a:r>
              <a:rPr dirty="0"/>
              <a:t> </a:t>
            </a:r>
            <a:r>
              <a:rPr dirty="0" err="1"/>
              <a:t>hạnh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con.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dẫy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, A-men 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Biết</a:t>
            </a:r>
            <a:r>
              <a:rPr dirty="0"/>
              <a:t> bao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con, </a:t>
            </a:r>
            <a:br>
              <a:rPr lang="en-US" dirty="0"/>
            </a:b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thăm</a:t>
            </a:r>
            <a:r>
              <a:rPr dirty="0"/>
              <a:t> </a:t>
            </a:r>
            <a:r>
              <a:rPr dirty="0" err="1"/>
              <a:t>đàn</a:t>
            </a:r>
            <a:r>
              <a:rPr dirty="0"/>
              <a:t> </a:t>
            </a:r>
            <a:r>
              <a:rPr dirty="0" err="1"/>
              <a:t>chiên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vầy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ấm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Chúng</a:t>
            </a:r>
            <a:r>
              <a:rPr dirty="0"/>
              <a:t> con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thờ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tạ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; </a:t>
            </a:r>
            <a:r>
              <a:rPr dirty="0" err="1"/>
              <a:t>bước</a:t>
            </a:r>
            <a:r>
              <a:rPr dirty="0"/>
              <a:t> qua </a:t>
            </a:r>
            <a:r>
              <a:rPr dirty="0" err="1"/>
              <a:t>hành</a:t>
            </a:r>
            <a:r>
              <a:rPr dirty="0"/>
              <a:t> </a:t>
            </a:r>
            <a:r>
              <a:rPr dirty="0" err="1"/>
              <a:t>lang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ca.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dẫy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, A-men 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tư</a:t>
            </a:r>
            <a:r>
              <a:rPr dirty="0"/>
              <a:t> con </a:t>
            </a:r>
            <a:r>
              <a:rPr dirty="0" err="1"/>
              <a:t>bình</a:t>
            </a:r>
            <a:r>
              <a:rPr dirty="0"/>
              <a:t> an;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ốm</a:t>
            </a:r>
            <a:r>
              <a:rPr dirty="0"/>
              <a:t> hay </a:t>
            </a:r>
            <a:r>
              <a:rPr dirty="0" err="1"/>
              <a:t>buồn</a:t>
            </a:r>
            <a:r>
              <a:rPr dirty="0"/>
              <a:t> lo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con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Tín</a:t>
            </a:r>
            <a:r>
              <a:rPr dirty="0"/>
              <a:t> </a:t>
            </a:r>
            <a:r>
              <a:rPr dirty="0" err="1"/>
              <a:t>trung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Ngài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vâng</a:t>
            </a:r>
            <a:r>
              <a:rPr dirty="0"/>
              <a:t> ý Cha. </a:t>
            </a:r>
            <a:r>
              <a:rPr dirty="0" err="1"/>
              <a:t>Chúa</a:t>
            </a:r>
            <a:r>
              <a:rPr dirty="0"/>
              <a:t> ban </a:t>
            </a:r>
            <a:r>
              <a:rPr dirty="0" err="1"/>
              <a:t>hạnh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gia</a:t>
            </a:r>
            <a:r>
              <a:rPr dirty="0"/>
              <a:t> </a:t>
            </a:r>
            <a:r>
              <a:rPr dirty="0" err="1"/>
              <a:t>đình</a:t>
            </a:r>
            <a:r>
              <a:rPr dirty="0"/>
              <a:t> con.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85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643 MƯA PHƯỚC HẠNH</vt:lpstr>
      <vt:lpstr>1. Biết bao ơn lành  Cha ban cho đời con,  không phút giây nào con quên được tình yêu Chúa.</vt:lpstr>
      <vt:lpstr>Tháng năm bên Ngài,  lòng bình an thỏa vui, chứa chan hạnh phước tuôn tràn mãi  trong lòng con.</vt:lpstr>
      <vt:lpstr>Phước Chúa ban cho  dẫy đầy, thật như mưa tưới mát tâm linh. Mãi mãi con xin tạ ơn Chúa.  Ha-lê-lu-gia, A-men !</vt:lpstr>
      <vt:lpstr>2. Biết bao vui mừng dâng lên trong lòng con,  khi Chúa thăm đàn chiên vui vầy trong êm ấm.</vt:lpstr>
      <vt:lpstr>Chúng con tôn thờ và  tạ ơn Jêsus; bước qua hành lang trong nhà Chúa dâng lời ca.</vt:lpstr>
      <vt:lpstr>Phước Chúa ban cho  dẫy đầy, thật như mưa tưới mát tâm linh. Mãi mãi con xin tạ ơn Chúa.  Ha-lê-lu-gia, A-men !</vt:lpstr>
      <vt:lpstr>3. Bước đi theo Ngài  tâm tư con bình an;  đau ốm hay buồn lo không làm con xa Chúa.</vt:lpstr>
      <vt:lpstr>Tín trung theo Ngài  trọn đời vâng ý Cha. Chúa ban hạnh phước trên cuộc sống  gia đình con.</vt:lpstr>
      <vt:lpstr>Phước Chúa ban cho  dẫy đầy, thật như mưa tưới mát tâm linh. Mãi mãi con xin tạ ơn Chúa.  Ha-lê-lu-gia, A-men !</vt:lpstr>
      <vt:lpstr>4. Thỏa vui trong Ngài luôn hân hoan ngợi khen; tay Chúa đan tình thông công đậm đà nhân ái.</vt:lpstr>
      <vt:lpstr>Biết ơn vô cùng tình  rộng sâu biển khơi;  chúng con nguyện hứa rao lời Chúa cho trần gian.</vt:lpstr>
      <vt:lpstr>Phước Chúa ban cho  dẫy đầy, thật như mưa tưới mát tâm linh. Mãi mãi con xin tạ ơn Chúa.  Ha-lê-lu-gia, A-men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2018-11-09T14:05:37Z</dcterms:modified>
</cp:coreProperties>
</file>