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644</a:t>
            </a:r>
            <a:br>
              <a:rPr dirty="0"/>
            </a:br>
            <a:r>
              <a:rPr dirty="0"/>
              <a:t>EM-MA-NU-ÊN! </a:t>
            </a:r>
            <a:br>
              <a:rPr lang="en-US" dirty="0"/>
            </a:br>
            <a:r>
              <a:rPr dirty="0"/>
              <a:t>CHÚA LUÔN Ở CÙNG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Em</a:t>
            </a:r>
            <a:r>
              <a:rPr dirty="0"/>
              <a:t>-ma-nu-</a:t>
            </a:r>
            <a:r>
              <a:rPr dirty="0" err="1"/>
              <a:t>ên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Em</a:t>
            </a:r>
            <a:r>
              <a:rPr dirty="0"/>
              <a:t>-ma-nu-</a:t>
            </a:r>
            <a:r>
              <a:rPr dirty="0" err="1"/>
              <a:t>ên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cùng</a:t>
            </a:r>
            <a:r>
              <a:rPr dirty="0"/>
              <a:t> ở </a:t>
            </a:r>
            <a:r>
              <a:rPr dirty="0" err="1"/>
              <a:t>bên</a:t>
            </a:r>
            <a:r>
              <a:rPr dirty="0"/>
              <a:t>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lang="en-US"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br>
              <a:rPr lang="en-US" dirty="0"/>
            </a:br>
            <a:r>
              <a:rPr dirty="0"/>
              <a:t>con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qua </a:t>
            </a:r>
            <a:r>
              <a:rPr dirty="0" err="1"/>
              <a:t>đi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xoay</a:t>
            </a:r>
            <a:r>
              <a:rPr dirty="0"/>
              <a:t> </a:t>
            </a:r>
            <a:r>
              <a:rPr dirty="0" err="1"/>
              <a:t>vần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y </a:t>
            </a:r>
            <a:r>
              <a:rPr dirty="0" err="1"/>
              <a:t>nguyên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Kinh Thánh khắc ghi tháng năm không tàn; nguyện mãi bước theo Cứu Chúa Jêsus.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</a:t>
            </a:r>
            <a:r>
              <a:rPr dirty="0" err="1"/>
              <a:t>nuôi</a:t>
            </a:r>
            <a:r>
              <a:rPr dirty="0"/>
              <a:t> </a:t>
            </a:r>
            <a:r>
              <a:rPr dirty="0" err="1"/>
              <a:t>gìn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chúng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Em</a:t>
            </a:r>
            <a:r>
              <a:rPr dirty="0"/>
              <a:t>-ma-nu-</a:t>
            </a:r>
            <a:r>
              <a:rPr dirty="0" err="1"/>
              <a:t>ên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Em</a:t>
            </a:r>
            <a:r>
              <a:rPr dirty="0"/>
              <a:t>-ma-nu-</a:t>
            </a:r>
            <a:r>
              <a:rPr dirty="0" err="1"/>
              <a:t>ên</a:t>
            </a:r>
            <a:r>
              <a:rPr dirty="0"/>
              <a:t>! </a:t>
            </a:r>
            <a:br>
              <a:rPr lang="en-US" dirty="0"/>
            </a:b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t> </a:t>
            </a:r>
            <a:br>
              <a:rPr lang="en-US"/>
            </a:br>
            <a:r>
              <a:t>cứu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58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644 EM-MA-NU-ÊN!  CHÚA LUÔN Ở CÙNG</vt:lpstr>
      <vt:lpstr>1. Em-ma-nu-ên!  Em-ma-nu-ên!  Là Chúa yêu thương  cùng ở bên ta.</vt:lpstr>
      <vt:lpstr>Lời hứa xa xưa đã mang cho đời là Đấng  yêu thương đến với  con người.</vt:lpstr>
      <vt:lpstr>2. Ngày tháng qua đi,  thế gian xoay vần,  cuộc sống đổi thay,  lời Chúa y nguyên.</vt:lpstr>
      <vt:lpstr>Kinh Thánh khắc ghi tháng năm không tàn; nguyện mãi bước theo Cứu Chúa Jêsus.</vt:lpstr>
      <vt:lpstr>3. Lạy Chúa Jêsus chính Đấng chăn chiên Ngài vẫn chăm nuôi gìn giữ  chúng con.</vt:lpstr>
      <vt:lpstr>Em-ma-nu-ên!  Em-ma-nu-ên!  là Chúa yêu thương  cứu thế gian nầy.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2018-11-09T14:07:16Z</dcterms:modified>
</cp:coreProperties>
</file>