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645</a:t>
            </a:r>
            <a:br>
              <a:rPr dirty="0"/>
            </a:br>
            <a:r>
              <a:rPr dirty="0"/>
              <a:t>THẬP GIÁ, NƠI CHÚA MONG ANH VỀ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Sao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quay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Tìm đến cánh tay Ngài đầy quyền năng, dựa vào chính trái tim Ngài đầy tình thân.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,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yên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biên</a:t>
            </a:r>
            <a:r>
              <a:rPr dirty="0"/>
              <a:t>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Sao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quay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Thập giá Chúa treo trên ngọn đồi xưa, Ngài đổ huyết hy sinh cho người tội nhơ.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chốn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ngơi</a:t>
            </a:r>
            <a:r>
              <a:rPr dirty="0"/>
              <a:t>,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CA08-E016-4F6C-ABAF-BA3EB7F1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chứng</a:t>
            </a:r>
            <a:r>
              <a:rPr lang="vi-VN" dirty="0"/>
              <a:t> cho </a:t>
            </a:r>
            <a:r>
              <a:rPr lang="vi-VN" dirty="0" err="1"/>
              <a:t>mối</a:t>
            </a:r>
            <a:r>
              <a:rPr lang="vi-VN" dirty="0"/>
              <a:t> </a:t>
            </a:r>
            <a:br>
              <a:rPr lang="en-US" dirty="0"/>
            </a:br>
            <a:r>
              <a:rPr lang="vi-VN" dirty="0"/>
              <a:t>yêu thương </a:t>
            </a:r>
            <a:r>
              <a:rPr lang="vi-VN" dirty="0" err="1"/>
              <a:t>rộng</a:t>
            </a:r>
            <a:r>
              <a:rPr lang="vi-VN" dirty="0"/>
              <a:t> hơn </a:t>
            </a:r>
            <a:r>
              <a:rPr lang="vi-VN" dirty="0" err="1"/>
              <a:t>biển</a:t>
            </a:r>
            <a:r>
              <a:rPr lang="vi-VN" dirty="0"/>
              <a:t> hơn </a:t>
            </a:r>
            <a:r>
              <a:rPr lang="vi-VN" dirty="0" err="1"/>
              <a:t>trời</a:t>
            </a:r>
            <a:r>
              <a:rPr lang="vi-VN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703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Sao </a:t>
            </a:r>
            <a:r>
              <a:rPr dirty="0" err="1">
                <a:solidFill>
                  <a:srgbClr val="FFFF00"/>
                </a:solidFill>
              </a:rPr>
              <a:t>vẫn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còn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quay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.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dựa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cửa</a:t>
            </a:r>
            <a:r>
              <a:rPr dirty="0"/>
              <a:t> </a:t>
            </a:r>
            <a:r>
              <a:rPr dirty="0" err="1"/>
              <a:t>ngóng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,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kịp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sắp</a:t>
            </a:r>
            <a:r>
              <a:rPr dirty="0"/>
              <a:t> qua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điển</a:t>
            </a: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về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162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Presentation1</vt:lpstr>
      <vt:lpstr>Thánh Ca 645 THẬP GIÁ, NƠI CHÚA MONG ANH VỀ</vt:lpstr>
      <vt:lpstr>1. Thập giá Chúa treo trên ngọn đồi xưa, Ngài đổ huyết hy sinh cho người tội nhơ.</vt:lpstr>
      <vt:lpstr>Thập tự giá chốn  nghỉ ngơi, nơi nương thân muôn muôn đời</vt:lpstr>
      <vt:lpstr>bằng chứng cho mối  yêu thương rộng hơn biển hơn trời.</vt:lpstr>
      <vt:lpstr>Thập giá nơi Chúa  mong anh về! Ngài ngó theo bước chân anh đi!</vt:lpstr>
      <vt:lpstr>Thập giá bấy lâu nay ngàn muôn người đã về.  Sao vẫn còn chưa thấy anh quay về.</vt:lpstr>
      <vt:lpstr>2. Người khắp muôn phương tìm được  bạn thân. Ngài là Đấng yêu thương tha mọi  tội nhân.</vt:lpstr>
      <vt:lpstr>Ngài dựa trước cửa ngóng trông, mong đưa anh vô bên trong,  kịp trước khi sắp qua đi giờ ân điển hy vọng.</vt:lpstr>
      <vt:lpstr>Thập giá nơi Chúa mong anh về! Ngài ngó theo bước chân anh đi!</vt:lpstr>
      <vt:lpstr>Thập giá bấy lâu nay ngàn muôn người đã về.  Sao vẫn còn chưa thấy anh quay về.</vt:lpstr>
      <vt:lpstr>3. Tìm đến cánh tay Ngài đầy quyền năng, dựa vào chính trái tim Ngài đầy tình thân.</vt:lpstr>
      <vt:lpstr>Dù đời sống có nắng mưa, thêm đau thương nơi tâm tư, lòng vẫn yên nghỉ  vô biên nhờ dòng huyết nhân từ.</vt:lpstr>
      <vt:lpstr>Thập giá nơi Chúa mong anh về! Ngài ngó theo bước chân anh đi!</vt:lpstr>
      <vt:lpstr>Thập giá bấy lâu nay ngàn muôn người đã về.  Sao vẫn còn chưa thấy anh quay về.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2018-11-09T14:19:18Z</dcterms:modified>
</cp:coreProperties>
</file>