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646</a:t>
            </a:r>
            <a:br/>
            <a:r>
              <a:t> THẬP TỰ XƯA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lạ</a:t>
            </a:r>
            <a:r>
              <a:rPr dirty="0"/>
              <a:t> </a:t>
            </a:r>
            <a:r>
              <a:rPr dirty="0" err="1"/>
              <a:t>thuở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, </a:t>
            </a:r>
            <a:r>
              <a:rPr dirty="0" err="1"/>
              <a:t>chìm</a:t>
            </a:r>
            <a:r>
              <a:rPr dirty="0"/>
              <a:t> </a:t>
            </a:r>
            <a:r>
              <a:rPr dirty="0" err="1"/>
              <a:t>ngập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thiêng</a:t>
            </a:r>
            <a:r>
              <a:rPr dirty="0"/>
              <a:t>, </a:t>
            </a:r>
            <a:r>
              <a:rPr dirty="0" err="1"/>
              <a:t>nhưng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vẻ</a:t>
            </a:r>
            <a:r>
              <a:rPr dirty="0"/>
              <a:t> </a:t>
            </a:r>
            <a:r>
              <a:rPr dirty="0" err="1"/>
              <a:t>đẹp</a:t>
            </a:r>
            <a:r>
              <a:rPr dirty="0"/>
              <a:t> </a:t>
            </a:r>
            <a:r>
              <a:rPr dirty="0" err="1"/>
              <a:t>tuyệt</a:t>
            </a:r>
            <a:r>
              <a:rPr dirty="0"/>
              <a:t> </a:t>
            </a:r>
            <a:r>
              <a:rPr dirty="0" err="1"/>
              <a:t>đối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trọng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Vì tại trên thập giá xưa, Jêsus yên lặng khổ đau, đem tha thứ nguyên lành đến cho chính tôi.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say </a:t>
            </a:r>
            <a:r>
              <a:rPr dirty="0" err="1">
                <a:solidFill>
                  <a:srgbClr val="FFFF00"/>
                </a:solidFill>
              </a:rPr>
              <a:t>mê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phục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mối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quyến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luyến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diệu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Từ</a:t>
            </a:r>
            <a:r>
              <a:rPr dirty="0"/>
              <a:t> nay </a:t>
            </a:r>
            <a:r>
              <a:rPr dirty="0" err="1"/>
              <a:t>trung</a:t>
            </a:r>
            <a:r>
              <a:rPr dirty="0"/>
              <a:t> </a:t>
            </a:r>
            <a:r>
              <a:rPr dirty="0" err="1"/>
              <a:t>thành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,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tại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bao </a:t>
            </a:r>
            <a:r>
              <a:rPr dirty="0" err="1"/>
              <a:t>điều</a:t>
            </a:r>
            <a:r>
              <a:rPr dirty="0"/>
              <a:t> </a:t>
            </a:r>
            <a:r>
              <a:rPr dirty="0" err="1"/>
              <a:t>nhục</a:t>
            </a:r>
            <a:r>
              <a:rPr dirty="0"/>
              <a:t> </a:t>
            </a:r>
            <a:r>
              <a:rPr dirty="0" err="1"/>
              <a:t>nhã</a:t>
            </a:r>
            <a:r>
              <a:rPr dirty="0"/>
              <a:t> </a:t>
            </a:r>
            <a:r>
              <a:rPr dirty="0" err="1"/>
              <a:t>khinh</a:t>
            </a:r>
            <a:r>
              <a:rPr dirty="0"/>
              <a:t> </a:t>
            </a:r>
            <a:r>
              <a:rPr dirty="0" err="1"/>
              <a:t>bạc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tương</a:t>
            </a:r>
            <a:r>
              <a:rPr dirty="0"/>
              <a:t> </a:t>
            </a:r>
            <a:r>
              <a:rPr dirty="0" err="1"/>
              <a:t>lai</a:t>
            </a:r>
            <a:r>
              <a:rPr dirty="0"/>
              <a:t> </a:t>
            </a:r>
            <a:r>
              <a:rPr dirty="0" err="1"/>
              <a:t>bừng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,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kêu</a:t>
            </a:r>
            <a:r>
              <a:rPr dirty="0"/>
              <a:t> </a:t>
            </a:r>
            <a:r>
              <a:rPr dirty="0" err="1"/>
              <a:t>gọi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hân</a:t>
            </a:r>
            <a:r>
              <a:rPr dirty="0"/>
              <a:t> </a:t>
            </a:r>
            <a:r>
              <a:rPr dirty="0" err="1"/>
              <a:t>hoan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say </a:t>
            </a:r>
            <a:r>
              <a:rPr dirty="0" err="1">
                <a:solidFill>
                  <a:srgbClr val="FFFF00"/>
                </a:solidFill>
              </a:rPr>
              <a:t>mê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phục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mối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quyến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luyến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diệu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Thập tự xưa sừng sững cao, dựng tận trên sườn núi xa, như tiêu biểu cho muôn sầu khổ sỉ nhục.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Lòng tôi yêu thập giá xưa, nơi Vua vinh diệu chí cao, thay nhân thế hư hoại chết cách đau thương.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say </a:t>
            </a:r>
            <a:r>
              <a:rPr dirty="0" err="1">
                <a:solidFill>
                  <a:srgbClr val="FFFF00"/>
                </a:solidFill>
              </a:rPr>
              <a:t>mê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phục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mối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quyến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luyến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diệu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xấu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, </a:t>
            </a:r>
            <a:r>
              <a:rPr dirty="0" err="1"/>
              <a:t>toàn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đều</a:t>
            </a:r>
            <a:r>
              <a:rPr dirty="0"/>
              <a:t> </a:t>
            </a:r>
            <a:r>
              <a:rPr dirty="0" err="1"/>
              <a:t>mỉa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, </a:t>
            </a:r>
            <a:r>
              <a:rPr dirty="0" err="1"/>
              <a:t>nhưng</a:t>
            </a:r>
            <a:r>
              <a:rPr dirty="0"/>
              <a:t> </a:t>
            </a:r>
            <a:r>
              <a:rPr dirty="0" err="1"/>
              <a:t>thu</a:t>
            </a:r>
            <a:r>
              <a:rPr dirty="0"/>
              <a:t> </a:t>
            </a:r>
            <a:r>
              <a:rPr dirty="0" err="1"/>
              <a:t>hút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bằng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âm</a:t>
            </a:r>
            <a:r>
              <a:rPr dirty="0"/>
              <a:t> </a:t>
            </a:r>
            <a:r>
              <a:rPr dirty="0" err="1"/>
              <a:t>thầm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Chiên</a:t>
            </a:r>
            <a:r>
              <a:rPr dirty="0"/>
              <a:t> Con </a:t>
            </a:r>
            <a:r>
              <a:rPr dirty="0" err="1"/>
              <a:t>từ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Cha, </a:t>
            </a:r>
            <a:r>
              <a:rPr dirty="0" err="1"/>
              <a:t>rời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,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ác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ở </a:t>
            </a:r>
            <a:r>
              <a:rPr dirty="0" err="1"/>
              <a:t>Gô-gô-tha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say </a:t>
            </a:r>
            <a:r>
              <a:rPr dirty="0" err="1">
                <a:solidFill>
                  <a:srgbClr val="FFFF00"/>
                </a:solidFill>
              </a:rPr>
              <a:t>mê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phục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hiến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mối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quyến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luyến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diệu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17</TotalTime>
  <Words>181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646  THẬP TỰ XƯA </vt:lpstr>
      <vt:lpstr>1. Thập tự xưa sừng sững cao, dựng tận trên sườn núi xa, như tiêu biểu cho muôn sầu khổ sỉ nhục.</vt:lpstr>
      <vt:lpstr>Lòng tôi yêu thập giá xưa, nơi Vua vinh diệu chí cao, thay nhân thế hư hoại chết cách đau thương.</vt:lpstr>
      <vt:lpstr>Lòng tôi say mê bóng dáng thập tự xưa vui lòng đầu phục tận hiến cả  cuộc đời.</vt:lpstr>
      <vt:lpstr>Lòng ôm ấp mối  quyến luyến với thập tự sẽ biến nên mão vinh diệu cho chính tôi.</vt:lpstr>
      <vt:lpstr>2. Thập tự xưa hình  xấu xa, toàn trần gian đều mỉa mai, nhưng thu hút tôi bằng tình yêu âm thầm;</vt:lpstr>
      <vt:lpstr>Vì Chiên Con từ  Chúa Cha, rời trời cao đầy hiển vinh, mang gian ác đau buồn ở Gô-gô-tha.</vt:lpstr>
      <vt:lpstr>Lòng tôi say mê  bóng dáng thập tự xưa vui lòng đầu phục tận hiến  cả cuộc đời.</vt:lpstr>
      <vt:lpstr>Lòng ôm ấp mối  quyến luyến với thập tự sẽ biến nên mão vinh diệu cho chính tôi.</vt:lpstr>
      <vt:lpstr>3. Thập tự xa lạ thuở xưa, chìm ngập trong dòng huyết thiêng, nhưng tôi thấy vẻ đẹp tuyệt đối  cao trọng;</vt:lpstr>
      <vt:lpstr>Vì tại trên thập giá xưa, Jêsus yên lặng khổ đau, đem tha thứ nguyên lành đến cho chính tôi.</vt:lpstr>
      <vt:lpstr>Lòng tôi say mê  bóng dáng thập tự xưa vui lòng đầu phục tận hiến cả  cuộc đời.</vt:lpstr>
      <vt:lpstr>Lòng ôm ấp mối  quyến luyến với thập tự sẽ biến nên mão vinh diệu cho chính tôi.</vt:lpstr>
      <vt:lpstr>4. Từ nay trung thành  mãi luôn, phục tại  chân thập giá xưa,  vui mang hết bao điều nhục nhã khinh bạc;</vt:lpstr>
      <vt:lpstr>Ngày tương lai bừng sáng tươi, Jêsus kêu gọi  chính tôi, hân hoan sống trong nguồn ánh sáng vinh quang.</vt:lpstr>
      <vt:lpstr>Lòng tôi say mê bóng dáng thập tự xưa vui lòng đầu phục tận hiến cả  cuộc đời.</vt:lpstr>
      <vt:lpstr>Lòng ôm ấp mối  quyến luyến với thập tự sẽ biến nên mão vinh diệu cho chính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2018-11-09T14:32:30Z</dcterms:modified>
</cp:coreProperties>
</file>