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647</a:t>
            </a:r>
            <a:br>
              <a:rPr dirty="0"/>
            </a:br>
            <a:r>
              <a:rPr dirty="0"/>
              <a:t> NƠI CHÂN </a:t>
            </a:r>
            <a:br>
              <a:rPr lang="en-US" dirty="0"/>
            </a:br>
            <a:r>
              <a:rPr dirty="0"/>
              <a:t>THẬP TỰ GIÁ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toang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hấp</a:t>
            </a:r>
            <a:r>
              <a:rPr dirty="0"/>
              <a:t> </a:t>
            </a:r>
            <a:r>
              <a:rPr dirty="0" err="1"/>
              <a:t>hối</a:t>
            </a:r>
            <a:r>
              <a:rPr dirty="0"/>
              <a:t> dang ra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năn</a:t>
            </a:r>
            <a:r>
              <a:rPr dirty="0"/>
              <a:t>,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, </a:t>
            </a:r>
            <a:r>
              <a:rPr dirty="0" err="1"/>
              <a:t>suy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ý </a:t>
            </a:r>
            <a:r>
              <a:rPr dirty="0" err="1"/>
              <a:t>nghĩa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Ồ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đậm</a:t>
            </a:r>
            <a:r>
              <a:rPr dirty="0"/>
              <a:t> </a:t>
            </a:r>
            <a:r>
              <a:rPr dirty="0" err="1"/>
              <a:t>diệu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chẳng</a:t>
            </a:r>
            <a:r>
              <a:rPr dirty="0"/>
              <a:t> ra </a:t>
            </a:r>
            <a:r>
              <a:rPr dirty="0" err="1"/>
              <a:t>gì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nấp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phủ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Ngoài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trôi</a:t>
            </a:r>
            <a:r>
              <a:rPr dirty="0"/>
              <a:t> qua </a:t>
            </a:r>
            <a:r>
              <a:rPr dirty="0" err="1"/>
              <a:t>đi</a:t>
            </a:r>
            <a:r>
              <a:rPr dirty="0"/>
              <a:t>,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muốn</a:t>
            </a:r>
            <a:r>
              <a:rPr dirty="0"/>
              <a:t> </a:t>
            </a:r>
            <a:r>
              <a:rPr dirty="0" err="1"/>
              <a:t>chút</a:t>
            </a:r>
            <a:r>
              <a:rPr dirty="0"/>
              <a:t> </a:t>
            </a:r>
            <a:r>
              <a:rPr dirty="0" err="1"/>
              <a:t>trầm</a:t>
            </a:r>
            <a:r>
              <a:rPr dirty="0"/>
              <a:t> </a:t>
            </a:r>
            <a:r>
              <a:rPr dirty="0" err="1"/>
              <a:t>thăng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Ðiều thẹn nhất của tôi là mình tội ô, ngước mắt lên nhìn mãi thập tự.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/>
              <a:t>rung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xuyến</a:t>
            </a:r>
            <a:r>
              <a:rPr dirty="0"/>
              <a:t> </a:t>
            </a:r>
            <a:r>
              <a:rPr dirty="0" err="1"/>
              <a:t>xao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Dường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mát</a:t>
            </a:r>
            <a:r>
              <a:rPr dirty="0"/>
              <a:t> </a:t>
            </a:r>
            <a:r>
              <a:rPr dirty="0" err="1"/>
              <a:t>khối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đá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uy</a:t>
            </a:r>
            <a:r>
              <a:rPr dirty="0"/>
              <a:t> </a:t>
            </a:r>
            <a:r>
              <a:rPr dirty="0" err="1"/>
              <a:t>hùng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vùng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sơ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căn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</a:t>
            </a:r>
            <a:r>
              <a:rPr dirty="0" err="1"/>
              <a:t>tại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hoang</a:t>
            </a:r>
            <a:r>
              <a:rPr dirty="0"/>
              <a:t> vu,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quãng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Mặt trời nắng gắt gao bên ngoài dịu đi, cất khỏi tôi mọi gánh nặng nề.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dựa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,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núp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chỗ</a:t>
            </a:r>
            <a:r>
              <a:rPr dirty="0"/>
              <a:t> </a:t>
            </a: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tại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Như trong đêm dài vì Cha thiêng liêng mơ thấy Chúa đứng đầu thang;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khám</a:t>
            </a:r>
            <a:r>
              <a:rPr dirty="0"/>
              <a:t> </a:t>
            </a:r>
            <a:r>
              <a:rPr dirty="0" err="1"/>
              <a:t>phá</a:t>
            </a:r>
            <a:r>
              <a:rPr dirty="0"/>
              <a:t> ra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diệu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giống</a:t>
            </a:r>
            <a:r>
              <a:rPr dirty="0"/>
              <a:t> </a:t>
            </a:r>
            <a:r>
              <a:rPr dirty="0" err="1"/>
              <a:t>chiếc</a:t>
            </a:r>
            <a:r>
              <a:rPr dirty="0"/>
              <a:t> thang </a:t>
            </a:r>
            <a:r>
              <a:rPr dirty="0" err="1"/>
              <a:t>dựng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140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647  NƠI CHÂN  THẬP TỰ GIÁ</vt:lpstr>
      <vt:lpstr>1. Nơi chân thập tự giá muôn đời, lòng luôn  rung cảm xuyến xao;</vt:lpstr>
      <vt:lpstr>Dường bóng mát khối  đá thiêng uy hùng giữa vùng đồng hoang tiêu sơ.</vt:lpstr>
      <vt:lpstr>Xem như căn nhà tại  miền hoang vu, nơi nghỉ giữa quãng đường xa.</vt:lpstr>
      <vt:lpstr>Mặt trời nắng gắt gao bên ngoài dịu đi, cất khỏi tôi mọi gánh nặng nề.</vt:lpstr>
      <vt:lpstr>2. Nơi tôi nương dựa  thỏa vui thật, bình an khi núp bóng che.</vt:lpstr>
      <vt:lpstr>Là chỗ tiếp đón  yêu thương công bình từ trời gặp nhau tại đây;</vt:lpstr>
      <vt:lpstr>Như trong đêm dài vì Cha thiêng liêng mơ thấy Chúa đứng đầu thang;</vt:lpstr>
      <vt:lpstr>Lòng mừng khám phá ra thập tự diệu vinh,  giống chiếc thang dựng đến thiên đàng.</vt:lpstr>
      <vt:lpstr>3. Ngay trên thập tự  Chúa Jêsus, nhiều khi  đôi mắt mở toang;</vt:lpstr>
      <vt:lpstr>Nhìn thấy chính bóng  hấp hối dang ra của Người chịu đau cho tôi;</vt:lpstr>
      <vt:lpstr>Tâm linh đau buồn,  ăn năn, lệ chan, suy biết ý nghĩa tình yêu;</vt:lpstr>
      <vt:lpstr>Ồ lòng Chúa yêu tôi  sâu đậm diệu vinh,  biết chính tôi thật  chẳng ra gì.</vt:lpstr>
      <vt:lpstr>4. Tôi yêu thập tự  Chúa Jêsus, từ nay nấp bóng phủ che;</vt:lpstr>
      <vt:lpstr>Ngoài ánh sáng  Chúa chiếu soi trên tôi, không tìm nguồn vui hoang mê;</vt:lpstr>
      <vt:lpstr>Yên tâm cho trần gian trôi qua đi, không ước muốn chút trầm thăng;</vt:lpstr>
      <vt:lpstr>Ðiều thẹn nhất của tôi là mình tội ô, ngước mắt lên nhìn mãi thập tự.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2018-11-09T14:33:52Z</dcterms:modified>
</cp:coreProperties>
</file>