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648</a:t>
            </a:r>
            <a:br/>
            <a:r>
              <a:t>QUĂNG XA KHỎI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Từ chốn thế gian ô dơ tôi được buông tha ra, thoát khỏi tay ma quyền.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Muôn khiếp kinh không vây tôi, tội nầy được quăng xa, sống hiển vinh muôn đời.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hang </a:t>
            </a:r>
            <a:r>
              <a:rPr dirty="0" err="1">
                <a:solidFill>
                  <a:srgbClr val="FFFF00"/>
                </a:solidFill>
              </a:rPr>
              <a:t>vực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Ném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Quăng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Nơi đáy biển sâu muôn vi phạm được quăng xa tôi, xuống biển sâu xa rồi.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thẳm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chi so,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quăng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hang </a:t>
            </a:r>
            <a:r>
              <a:rPr dirty="0" err="1">
                <a:solidFill>
                  <a:srgbClr val="FFFF00"/>
                </a:solidFill>
              </a:rPr>
              <a:t>vực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Ném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Quăng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vẻ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quăng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quăng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hang </a:t>
            </a:r>
            <a:r>
              <a:rPr dirty="0" err="1">
                <a:solidFill>
                  <a:srgbClr val="FFFF00"/>
                </a:solidFill>
              </a:rPr>
              <a:t>vực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Ném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Quăng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27</TotalTime>
  <Words>166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648 QUĂNG XA KHỎI TÔI</vt:lpstr>
      <vt:lpstr>1. Nơi đáy biển sâu muôn vi phạm được quăng xa tôi, xuống biển sâu xa rồi.</vt:lpstr>
      <vt:lpstr>Sâu thẳm không chi so, nơi tội nầy được  quăng xa, xuống biển  sâu xa rồi.</vt:lpstr>
      <vt:lpstr>Xuống nơi sâu rồi,  sâu như nơi hang vực trùng dương.</vt:lpstr>
      <vt:lpstr>Ném xa mọi tội tôi vào nơi đáy biển sâu. Quăng ra xa tôi muôn tội nầy.</vt:lpstr>
      <vt:lpstr>2. Vui vẻ thay cho tôi muôn tội nầy được  quăng xa, xuống biển  sâu xa rồi.</vt:lpstr>
      <vt:lpstr>Tôi hát tôn vinh ơn Jêsus vì Ngài quăng xa,  xuống biển sâu xa rồi.</vt:lpstr>
      <vt:lpstr>Xuống nơi sâu rồi,  sâu như nơi hang vực trùng dương.</vt:lpstr>
      <vt:lpstr>Ném xa mọi tội tôi vào nơi đáy biển sâu. Quăng ra xa tôi muôn tội nầy.</vt:lpstr>
      <vt:lpstr>3. Từ chốn thế gian ô dơ tôi được buông tha ra, thoát khỏi tay ma quyền.</vt:lpstr>
      <vt:lpstr>Muôn khiếp kinh không vây tôi, tội nầy được quăng xa, sống hiển vinh muôn đời.</vt:lpstr>
      <vt:lpstr>Xuống nơi sâu rồi,  sâu như nơi hang vực trùng dương.</vt:lpstr>
      <vt:lpstr>Ném xa mọi tội tôi vào nơi đáy biển sâu. Quăng ra xa tôi muôn tội nầy.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2018-11-09T14:56:35Z</dcterms:modified>
</cp:coreProperties>
</file>