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649</a:t>
            </a:r>
            <a:br>
              <a:rPr lang="en-US" dirty="0"/>
            </a:br>
            <a:r>
              <a:rPr dirty="0"/>
              <a:t>BÀI CA CỨU CHUỘC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Lớn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bài</a:t>
            </a:r>
            <a:r>
              <a:rPr dirty="0"/>
              <a:t> ca,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dân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kính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ca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ban </a:t>
            </a:r>
            <a:br>
              <a:rPr lang="en-GB" dirty="0"/>
            </a:b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nay </a:t>
            </a:r>
            <a:br>
              <a:rPr lang="en-GB" dirty="0"/>
            </a:b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do </a:t>
            </a:r>
            <a:r>
              <a:rPr dirty="0" err="1"/>
              <a:t>thoát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chan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,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bao </a:t>
            </a:r>
            <a:br>
              <a:rPr lang="en-GB" dirty="0"/>
            </a:b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dần</a:t>
            </a:r>
            <a:r>
              <a:rPr dirty="0"/>
              <a:t> tan, </a:t>
            </a:r>
            <a:br>
              <a:rPr lang="en-GB" dirty="0"/>
            </a:b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sương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/>
              <a:t>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180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649 BÀI CA CỨU CHUỘC</vt:lpstr>
      <vt:lpstr>1. Chúa đã cứu từ nay  đời tôi tự do thoát bóng tối sống trong ánh  vinh quang Ngài.</vt:lpstr>
      <vt:lpstr>Thập tự giá huyết  yêu thương kia chan hòa, cho tôi sống với bao  hy vọng ngày mai.</vt:lpstr>
      <vt:lpstr>Hát vang lên khúc ca từ Gô-gô-tha. Chúa chết thay lỗi tôi từ nay cách xa.  Dầu cho muôn sự thay đổi trong đời,</vt:lpstr>
      <vt:lpstr>đời tôi bên Ngài mỗi bước không rời, cùng Chúa vững an trên đường về nơi thỏa vui muôn đời.</vt:lpstr>
      <vt:lpstr>2. Chúa đã cứu màn đêm cuộc đời dần tan,  ánh nắng mới chiếu trên sương mai huy hoàng.</vt:lpstr>
      <vt:lpstr>Là nguồn sống Chúa  ban cho tôi mỗi ngày,  trông mong Chúa đến trong vinh quang  ngày mai.</vt:lpstr>
      <vt:lpstr>Hát vang lên khúc ca từ Gô-gô-tha. Chúa chết thay lỗi tôi từ nay cách xa.  Dầu cho muôn sự thay đổi trong đời,</vt:lpstr>
      <vt:lpstr>đời tôi bên Ngài mỗi bước không rời, cùng Chúa vững an trên đường về nơi thỏa vui muôn đời.</vt:lpstr>
      <vt:lpstr>3. Lớn tiếng hát vì Jêsus là bài ca, Đấng đã chết để muôn dân được phục hòa.</vt:lpstr>
      <vt:lpstr>Ta chung tiếng kính dâng khúc ca muôn đời  tôn vinh Chúa đã ban  cứu ân mọi nơi.</vt:lpstr>
      <vt:lpstr>Hát vang lên khúc ca từ Gô-gô-tha. Chúa chết thay lỗi tôi từ nay cách xa.  Dầu cho muôn sự thay đổi trong đời,</vt:lpstr>
      <vt:lpstr>đời tôi bên Ngài mỗi bước không rời, cùng Chúa vững an trên đường về nơi thỏa vui muôn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2018-11-10T07:48:06Z</dcterms:modified>
</cp:coreProperties>
</file>