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650</a:t>
            </a:r>
            <a:br/>
            <a:r>
              <a:t>CHÚA MÃI BÊN 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Rồi</a:t>
            </a:r>
            <a:r>
              <a:rPr dirty="0"/>
              <a:t> </a:t>
            </a:r>
            <a:r>
              <a:rPr dirty="0" err="1"/>
              <a:t>mai</a:t>
            </a:r>
            <a:r>
              <a:rPr dirty="0"/>
              <a:t> </a:t>
            </a:r>
            <a:r>
              <a:rPr dirty="0" err="1"/>
              <a:t>đây</a:t>
            </a:r>
            <a:r>
              <a:rPr dirty="0"/>
              <a:t> </a:t>
            </a:r>
            <a:r>
              <a:rPr dirty="0" err="1"/>
              <a:t>tái</a:t>
            </a:r>
            <a:r>
              <a:rPr dirty="0"/>
              <a:t> </a:t>
            </a:r>
            <a:r>
              <a:rPr dirty="0" err="1"/>
              <a:t>lâm</a:t>
            </a:r>
            <a:r>
              <a:rPr dirty="0"/>
              <a:t>,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mãi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ta, </a:t>
            </a:r>
            <a:br>
              <a:rPr lang="en-GB" dirty="0"/>
            </a:b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buồn</a:t>
            </a:r>
            <a:r>
              <a:rPr dirty="0"/>
              <a:t> lo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mau</a:t>
            </a:r>
            <a:r>
              <a:rPr dirty="0"/>
              <a:t> </a:t>
            </a:r>
            <a:r>
              <a:rPr dirty="0" err="1"/>
              <a:t>trôi</a:t>
            </a:r>
            <a:r>
              <a:rPr dirty="0"/>
              <a:t> qua,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Được yên vui với Cha nơi miền vinh hiển, kính dâng khúc ca chúc tôn Jêsus nhân hiền.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Giê-hô-va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xướng</a:t>
            </a:r>
            <a:r>
              <a:rPr dirty="0">
                <a:solidFill>
                  <a:srgbClr val="FFFF00"/>
                </a:solidFill>
              </a:rPr>
              <a:t> ca,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Đấng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Chủ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tể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sóc</a:t>
            </a:r>
            <a:r>
              <a:rPr dirty="0">
                <a:solidFill>
                  <a:srgbClr val="FFFF00"/>
                </a:solidFill>
              </a:rPr>
              <a:t> ta,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hưởng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dẫy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ban </a:t>
            </a:r>
            <a:r>
              <a:rPr dirty="0" err="1">
                <a:solidFill>
                  <a:srgbClr val="FFFF00"/>
                </a:solidFill>
              </a:rPr>
              <a:t>xuống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Nào vui ca hát lên có Chúa bên ta, Vượt qua bao gian nguy vẫn không chia xa,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ta </a:t>
            </a:r>
            <a:r>
              <a:rPr dirty="0" err="1"/>
              <a:t>trải</a:t>
            </a:r>
            <a:r>
              <a:rPr dirty="0"/>
              <a:t> qua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 </a:t>
            </a:r>
            <a:r>
              <a:rPr dirty="0" err="1"/>
              <a:t>vây</a:t>
            </a:r>
            <a:r>
              <a:rPr dirty="0"/>
              <a:t> </a:t>
            </a:r>
            <a:r>
              <a:rPr dirty="0" err="1"/>
              <a:t>kín</a:t>
            </a:r>
            <a:r>
              <a:rPr dirty="0"/>
              <a:t>,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nước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, </a:t>
            </a:r>
            <a:r>
              <a:rPr dirty="0" err="1"/>
              <a:t>cỏ</a:t>
            </a:r>
            <a:r>
              <a:rPr dirty="0"/>
              <a:t> </a:t>
            </a:r>
            <a:r>
              <a:rPr dirty="0" err="1"/>
              <a:t>xanh</a:t>
            </a:r>
            <a:r>
              <a:rPr dirty="0"/>
              <a:t>,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an </a:t>
            </a:r>
            <a:r>
              <a:rPr dirty="0" err="1"/>
              <a:t>bình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Giê-hô-va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xướng</a:t>
            </a:r>
            <a:r>
              <a:rPr dirty="0">
                <a:solidFill>
                  <a:srgbClr val="FFFF00"/>
                </a:solidFill>
              </a:rPr>
              <a:t> ca,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Đấng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Chủ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tể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sóc</a:t>
            </a:r>
            <a:r>
              <a:rPr dirty="0">
                <a:solidFill>
                  <a:srgbClr val="FFFF00"/>
                </a:solidFill>
              </a:rPr>
              <a:t> ta,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hưởng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dẫy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bao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xuống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ta, </a:t>
            </a:r>
            <a:br>
              <a:rPr lang="en-GB" dirty="0"/>
            </a:b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quanh</a:t>
            </a:r>
            <a:r>
              <a:rPr dirty="0"/>
              <a:t> co, </a:t>
            </a:r>
            <a:r>
              <a:rPr dirty="0" err="1"/>
              <a:t>cheo</a:t>
            </a:r>
            <a:r>
              <a:rPr dirty="0"/>
              <a:t> </a:t>
            </a:r>
            <a:r>
              <a:rPr dirty="0" err="1"/>
              <a:t>leo</a:t>
            </a:r>
            <a:r>
              <a:rPr dirty="0"/>
              <a:t> </a:t>
            </a:r>
            <a:r>
              <a:rPr dirty="0" err="1"/>
              <a:t>thắm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hoa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chông</a:t>
            </a:r>
            <a:r>
              <a:rPr dirty="0"/>
              <a:t> gai </a:t>
            </a: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cất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hát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dẫn</a:t>
            </a:r>
            <a:r>
              <a:rPr dirty="0"/>
              <a:t> ta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hưởng</a:t>
            </a:r>
            <a:r>
              <a:rPr dirty="0"/>
              <a:t> bao </a:t>
            </a:r>
            <a:r>
              <a:rPr dirty="0" err="1"/>
              <a:t>hoan</a:t>
            </a:r>
            <a:r>
              <a:rPr dirty="0"/>
              <a:t> </a:t>
            </a:r>
            <a:r>
              <a:rPr dirty="0" err="1"/>
              <a:t>lạc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Giê-hô-va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xướng</a:t>
            </a:r>
            <a:r>
              <a:rPr dirty="0">
                <a:solidFill>
                  <a:srgbClr val="FFFF00"/>
                </a:solidFill>
              </a:rPr>
              <a:t> ca,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Đấng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Chủ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tể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sóc</a:t>
            </a:r>
            <a:r>
              <a:rPr dirty="0">
                <a:solidFill>
                  <a:srgbClr val="FFFF00"/>
                </a:solidFill>
              </a:rPr>
              <a:t> ta,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hưởng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dẫy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ban </a:t>
            </a:r>
            <a:r>
              <a:rPr dirty="0" err="1">
                <a:solidFill>
                  <a:srgbClr val="FFFF00"/>
                </a:solidFill>
              </a:rPr>
              <a:t>xuống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</TotalTime>
  <Words>159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650 CHÚA MÃI BÊN TA</vt:lpstr>
      <vt:lpstr>1. Nào vui ca hát lên có Chúa bên ta, Vượt qua bao gian nguy vẫn không chia xa,</vt:lpstr>
      <vt:lpstr>Ngài đưa ta trải qua tối tăm vây kín, đến nơi  nước trong, cỏ xanh, chính nơi an bình.</vt:lpstr>
      <vt:lpstr>Tôn vinh Giê-hô-va  cùng nhau xướng ca,  Hát chúc Đấng Chủ tể hằng chăm sóc ta,</vt:lpstr>
      <vt:lpstr>Cuộc đời trong tay Chúa vui hưởng phước hạnh đầy dẫy, biết bao  ơn thiêng trên cao Ngài ban xuống đây.</vt:lpstr>
      <vt:lpstr>2. Cùng đi lên với nhau Chúa vẫn bên ta,  đường quanh co, cheo leo thắm tươi muôn hoa.</vt:lpstr>
      <vt:lpstr>Dù chông gai vẫn luôn  cất cao tiếng hát,  Chúa đưa dẫn ta đến nơi hưởng bao hoan lạc.</vt:lpstr>
      <vt:lpstr>Tôn vinh Giê-hô-va cùng nhau xướng ca, Hát chúc Đấng Chủ tể hằng  chăm sóc ta,</vt:lpstr>
      <vt:lpstr>Cuộc đời trong tay Chúa vui hưởng phước hạnh đầy dẫy, biết bao ơn thiêng trên cao Ngài  ban xuống đây.</vt:lpstr>
      <vt:lpstr>3. Rồi mai đây tái lâm, Chúa mãi bên ta,  mọi buồn lo đau thương sẽ mau trôi qua,</vt:lpstr>
      <vt:lpstr>Được yên vui với Cha nơi miền vinh hiển, kính dâng khúc ca chúc tôn Jêsus nhân hiền.</vt:lpstr>
      <vt:lpstr>Tôn vinh Giê-hô-va  cùng nhau xướng ca,  Hát chúc Đấng Chủ tể hằng chăm sóc ta,</vt:lpstr>
      <vt:lpstr>Cuộc đời trong tay Chúa vui hưởng phước hạnh đầy dẫy, biết bao ơn thiêng trên cao Ngài  ban xuống đây.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2018-11-10T07:49:48Z</dcterms:modified>
</cp:coreProperties>
</file>