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651</a:t>
            </a:r>
            <a:br>
              <a:rPr dirty="0"/>
            </a:br>
            <a:r>
              <a:rPr dirty="0"/>
              <a:t>TÔI NGHE DÒNG SUỐI TUÔN TRÀN </a:t>
            </a:r>
            <a:br>
              <a:rPr lang="en-GB" dirty="0"/>
            </a:br>
            <a:r>
              <a:rPr dirty="0"/>
              <a:t>TRONG LÒNG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ninh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tựa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dòng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sông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ngự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trắng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giã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tháng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lang</a:t>
            </a:r>
            <a:r>
              <a:rPr dirty="0">
                <a:solidFill>
                  <a:srgbClr val="FFFF00"/>
                </a:solidFill>
              </a:rPr>
              <a:t> thang </a:t>
            </a:r>
            <a:r>
              <a:rPr dirty="0" err="1">
                <a:solidFill>
                  <a:srgbClr val="FFFF00"/>
                </a:solidFill>
              </a:rPr>
              <a:t>giữa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mạc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nghe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suối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hết</a:t>
            </a:r>
            <a:r>
              <a:rPr dirty="0"/>
              <a:t> </a:t>
            </a:r>
            <a:r>
              <a:rPr dirty="0" err="1"/>
              <a:t>khát</a:t>
            </a:r>
            <a:r>
              <a:rPr dirty="0"/>
              <a:t> khao bao </a:t>
            </a:r>
            <a:r>
              <a:rPr dirty="0" err="1"/>
              <a:t>thú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đem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hoa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chào</a:t>
            </a:r>
            <a:r>
              <a:rPr dirty="0"/>
              <a:t> </a:t>
            </a:r>
            <a:r>
              <a:rPr dirty="0" err="1"/>
              <a:t>đón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Vì Chúa đã ban ấm êm trong tôi, bình an giữa nhân gian ngậm ngùi.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Miền</a:t>
            </a:r>
            <a:r>
              <a:rPr dirty="0"/>
              <a:t> </a:t>
            </a:r>
            <a:r>
              <a:rPr dirty="0" err="1"/>
              <a:t>đất</a:t>
            </a:r>
            <a:r>
              <a:rPr dirty="0"/>
              <a:t> </a:t>
            </a:r>
            <a:r>
              <a:rPr dirty="0" err="1"/>
              <a:t>cháy</a:t>
            </a:r>
            <a:r>
              <a:rPr dirty="0"/>
              <a:t> </a:t>
            </a:r>
            <a:r>
              <a:rPr dirty="0" err="1"/>
              <a:t>khô</a:t>
            </a:r>
            <a:r>
              <a:rPr dirty="0"/>
              <a:t> nay </a:t>
            </a:r>
            <a:r>
              <a:rPr dirty="0" err="1"/>
              <a:t>biến</a:t>
            </a:r>
            <a:r>
              <a:rPr dirty="0"/>
              <a:t> </a:t>
            </a:r>
            <a:r>
              <a:rPr dirty="0" err="1"/>
              <a:t>nên</a:t>
            </a:r>
            <a:r>
              <a:rPr dirty="0"/>
              <a:t> </a:t>
            </a:r>
            <a:r>
              <a:rPr dirty="0" err="1"/>
              <a:t>màu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hằng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phơi</a:t>
            </a:r>
            <a:r>
              <a:rPr dirty="0"/>
              <a:t> </a:t>
            </a:r>
            <a:r>
              <a:rPr dirty="0" err="1"/>
              <a:t>phới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Tên</a:t>
            </a:r>
            <a:r>
              <a:rPr dirty="0"/>
              <a:t> </a:t>
            </a:r>
            <a:r>
              <a:rPr dirty="0" err="1"/>
              <a:t>cũng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ghi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sách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! </a:t>
            </a:r>
            <a:br>
              <a:rPr lang="en-GB" dirty="0"/>
            </a:b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</a:t>
            </a:r>
            <a:r>
              <a:rPr dirty="0" err="1"/>
              <a:t>dòng</a:t>
            </a:r>
            <a:r>
              <a:rPr dirty="0"/>
              <a:t> </a:t>
            </a:r>
            <a:r>
              <a:rPr dirty="0" err="1"/>
              <a:t>suối</a:t>
            </a:r>
            <a:r>
              <a:rPr dirty="0"/>
              <a:t> </a:t>
            </a:r>
            <a:r>
              <a:rPr dirty="0" err="1"/>
              <a:t>tuôn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ninh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tựa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sông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giã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tháng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lang</a:t>
            </a:r>
            <a:r>
              <a:rPr dirty="0">
                <a:solidFill>
                  <a:srgbClr val="FFFF00"/>
                </a:solidFill>
              </a:rPr>
              <a:t> thang </a:t>
            </a:r>
            <a:r>
              <a:rPr dirty="0" err="1">
                <a:solidFill>
                  <a:srgbClr val="FFFF00"/>
                </a:solidFill>
              </a:rPr>
              <a:t>giữa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mạc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nghe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suối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Đừng</a:t>
            </a:r>
            <a:r>
              <a:rPr dirty="0"/>
              <a:t> </a:t>
            </a:r>
            <a:r>
              <a:rPr dirty="0" err="1"/>
              <a:t>nói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bao </a:t>
            </a:r>
            <a:r>
              <a:rPr dirty="0" err="1"/>
              <a:t>thú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,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mong</a:t>
            </a:r>
            <a:r>
              <a:rPr dirty="0"/>
              <a:t> </a:t>
            </a:r>
            <a:r>
              <a:rPr dirty="0" err="1"/>
              <a:t>manh</a:t>
            </a:r>
            <a:r>
              <a:rPr dirty="0"/>
              <a:t> </a:t>
            </a:r>
            <a:r>
              <a:rPr dirty="0" err="1"/>
              <a:t>rồi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chóng</a:t>
            </a:r>
            <a:r>
              <a:rPr dirty="0"/>
              <a:t> tan.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nỗi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lớn</a:t>
            </a:r>
            <a:r>
              <a:rPr dirty="0"/>
              <a:t> lao </a:t>
            </a:r>
            <a:br>
              <a:rPr lang="en-GB" dirty="0"/>
            </a:b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r>
              <a:rPr dirty="0" err="1"/>
              <a:t>niềm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ấy</a:t>
            </a:r>
            <a:r>
              <a:rPr dirty="0"/>
              <a:t> </a:t>
            </a:r>
            <a:r>
              <a:rPr dirty="0" err="1"/>
              <a:t>lâu</a:t>
            </a:r>
            <a:r>
              <a:rPr dirty="0"/>
              <a:t> </a:t>
            </a:r>
            <a:r>
              <a:rPr dirty="0" err="1"/>
              <a:t>bền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vô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chẳng</a:t>
            </a:r>
            <a:r>
              <a:rPr dirty="0"/>
              <a:t> </a:t>
            </a:r>
            <a:r>
              <a:rPr dirty="0" err="1"/>
              <a:t>còn</a:t>
            </a:r>
            <a:r>
              <a:rPr dirty="0"/>
              <a:t> qua </a:t>
            </a:r>
            <a:r>
              <a:rPr dirty="0" err="1"/>
              <a:t>chốn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sa</a:t>
            </a:r>
            <a:r>
              <a:rPr dirty="0"/>
              <a:t> </a:t>
            </a:r>
            <a:r>
              <a:rPr dirty="0" err="1"/>
              <a:t>mạc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. </a:t>
            </a:r>
            <a:br>
              <a:rPr lang="en-GB" dirty="0"/>
            </a:br>
            <a:r>
              <a:rPr dirty="0"/>
              <a:t>Bao </a:t>
            </a:r>
            <a:r>
              <a:rPr dirty="0" err="1"/>
              <a:t>lớp</a:t>
            </a:r>
            <a:r>
              <a:rPr dirty="0"/>
              <a:t> </a:t>
            </a:r>
            <a:r>
              <a:rPr dirty="0" err="1"/>
              <a:t>sóng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hoa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tan </a:t>
            </a:r>
            <a:r>
              <a:rPr dirty="0" err="1"/>
              <a:t>rồi</a:t>
            </a:r>
            <a:r>
              <a:rPr dirty="0"/>
              <a:t>!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</a:t>
            </a:r>
            <a:r>
              <a:rPr dirty="0" err="1"/>
              <a:t>dòng</a:t>
            </a:r>
            <a:r>
              <a:rPr dirty="0"/>
              <a:t> </a:t>
            </a:r>
            <a:r>
              <a:rPr dirty="0" err="1"/>
              <a:t>suối</a:t>
            </a:r>
            <a:r>
              <a:rPr dirty="0"/>
              <a:t> </a:t>
            </a:r>
            <a:r>
              <a:rPr dirty="0" err="1"/>
              <a:t>tuôn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ninh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tựa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dòng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sông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ngự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trắng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giã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tháng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lang</a:t>
            </a:r>
            <a:r>
              <a:rPr dirty="0">
                <a:solidFill>
                  <a:srgbClr val="FFFF00"/>
                </a:solidFill>
              </a:rPr>
              <a:t> thang </a:t>
            </a:r>
            <a:r>
              <a:rPr dirty="0" err="1">
                <a:solidFill>
                  <a:srgbClr val="FFFF00"/>
                </a:solidFill>
              </a:rPr>
              <a:t>giữa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mạc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nghe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suối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Miền</a:t>
            </a:r>
            <a:r>
              <a:rPr dirty="0"/>
              <a:t> </a:t>
            </a:r>
            <a:r>
              <a:rPr dirty="0" err="1"/>
              <a:t>đất</a:t>
            </a:r>
            <a:r>
              <a:rPr dirty="0"/>
              <a:t> </a:t>
            </a:r>
            <a:r>
              <a:rPr dirty="0" err="1"/>
              <a:t>cháy</a:t>
            </a:r>
            <a:r>
              <a:rPr dirty="0"/>
              <a:t> </a:t>
            </a:r>
            <a:r>
              <a:rPr dirty="0" err="1"/>
              <a:t>khô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qua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, </a:t>
            </a:r>
            <a:r>
              <a:rPr dirty="0" err="1"/>
              <a:t>còn</a:t>
            </a:r>
            <a:r>
              <a:rPr dirty="0"/>
              <a:t> </a:t>
            </a:r>
            <a:r>
              <a:rPr dirty="0" err="1"/>
              <a:t>lại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một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thoáng</a:t>
            </a:r>
            <a:r>
              <a:rPr dirty="0"/>
              <a:t> </a:t>
            </a:r>
            <a:r>
              <a:rPr dirty="0" err="1"/>
              <a:t>mơ</a:t>
            </a:r>
            <a:r>
              <a:rPr dirty="0"/>
              <a:t>. </a:t>
            </a:r>
            <a:r>
              <a:rPr dirty="0" err="1"/>
              <a:t>Toàn</a:t>
            </a:r>
            <a:r>
              <a:rPr dirty="0"/>
              <a:t> </a:t>
            </a:r>
            <a:r>
              <a:rPr dirty="0" err="1"/>
              <a:t>những</a:t>
            </a:r>
            <a:r>
              <a:rPr dirty="0"/>
              <a:t> </a:t>
            </a:r>
            <a:r>
              <a:rPr dirty="0" err="1"/>
              <a:t>núi</a:t>
            </a:r>
            <a:r>
              <a:rPr dirty="0"/>
              <a:t> non </a:t>
            </a:r>
            <a:r>
              <a:rPr dirty="0" err="1"/>
              <a:t>xác</a:t>
            </a:r>
            <a:r>
              <a:rPr dirty="0"/>
              <a:t> </a:t>
            </a:r>
            <a:r>
              <a:rPr dirty="0" err="1"/>
              <a:t>xơ</a:t>
            </a:r>
            <a:r>
              <a:rPr dirty="0"/>
              <a:t> </a:t>
            </a:r>
            <a:r>
              <a:rPr dirty="0" err="1"/>
              <a:t>hoang</a:t>
            </a:r>
            <a:r>
              <a:rPr dirty="0"/>
              <a:t> vu,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 </a:t>
            </a:r>
            <a:r>
              <a:rPr dirty="0" err="1"/>
              <a:t>ấy</a:t>
            </a:r>
            <a:r>
              <a:rPr dirty="0"/>
              <a:t> </a:t>
            </a:r>
            <a:r>
              <a:rPr dirty="0" err="1"/>
              <a:t>bây</a:t>
            </a:r>
            <a:r>
              <a:rPr dirty="0"/>
              <a:t> </a:t>
            </a:r>
            <a:r>
              <a:rPr dirty="0" err="1"/>
              <a:t>giờ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nhạt</a:t>
            </a:r>
            <a:r>
              <a:rPr dirty="0"/>
              <a:t> </a:t>
            </a:r>
            <a:r>
              <a:rPr dirty="0" err="1"/>
              <a:t>mờ</a:t>
            </a:r>
            <a:r>
              <a:rPr dirty="0"/>
              <a:t>.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trước</a:t>
            </a:r>
            <a:r>
              <a:rPr dirty="0"/>
              <a:t> </a:t>
            </a:r>
            <a:r>
              <a:rPr dirty="0" err="1"/>
              <a:t>mắt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trải</a:t>
            </a:r>
            <a:r>
              <a:rPr dirty="0"/>
              <a:t> qua </a:t>
            </a:r>
            <a:r>
              <a:rPr dirty="0" err="1"/>
              <a:t>màu</a:t>
            </a:r>
            <a:r>
              <a:rPr dirty="0"/>
              <a:t> </a:t>
            </a:r>
            <a:r>
              <a:rPr dirty="0" err="1"/>
              <a:t>xanh</a:t>
            </a:r>
            <a:r>
              <a:rPr dirty="0"/>
              <a:t>, </a:t>
            </a: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vùng</a:t>
            </a:r>
            <a:r>
              <a:rPr dirty="0"/>
              <a:t> </a:t>
            </a:r>
            <a:r>
              <a:rPr dirty="0" err="1"/>
              <a:t>xanh</a:t>
            </a:r>
            <a:r>
              <a:rPr dirty="0"/>
              <a:t> </a:t>
            </a:r>
            <a:r>
              <a:rPr dirty="0" err="1"/>
              <a:t>biếc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dòng</a:t>
            </a:r>
            <a:r>
              <a:rPr dirty="0"/>
              <a:t> </a:t>
            </a:r>
            <a:r>
              <a:rPr dirty="0" err="1"/>
              <a:t>sông</a:t>
            </a:r>
            <a:r>
              <a:rPr dirty="0"/>
              <a:t> </a:t>
            </a:r>
            <a:r>
              <a:rPr dirty="0" err="1"/>
              <a:t>lấp</a:t>
            </a:r>
            <a:r>
              <a:rPr dirty="0"/>
              <a:t> </a:t>
            </a:r>
            <a:r>
              <a:rPr dirty="0" err="1"/>
              <a:t>lánh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sung </a:t>
            </a:r>
            <a:r>
              <a:rPr dirty="0" err="1"/>
              <a:t>sướng</a:t>
            </a:r>
            <a:r>
              <a:rPr dirty="0"/>
              <a:t> </a:t>
            </a:r>
            <a:r>
              <a:rPr dirty="0" err="1"/>
              <a:t>nhắm</a:t>
            </a:r>
            <a:r>
              <a:rPr dirty="0"/>
              <a:t> </a:t>
            </a:r>
            <a:r>
              <a:rPr dirty="0" err="1"/>
              <a:t>mục</a:t>
            </a:r>
            <a:r>
              <a:rPr dirty="0"/>
              <a:t> </a:t>
            </a:r>
            <a:r>
              <a:rPr dirty="0" err="1"/>
              <a:t>tiêu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!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</a:t>
            </a:r>
            <a:r>
              <a:rPr dirty="0" err="1"/>
              <a:t>dòng</a:t>
            </a:r>
            <a:r>
              <a:rPr dirty="0"/>
              <a:t> </a:t>
            </a:r>
            <a:r>
              <a:rPr dirty="0" err="1"/>
              <a:t>suối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tuôn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</TotalTime>
  <Words>194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Presentation1</vt:lpstr>
      <vt:lpstr>Thánh Ca 651 TÔI NGHE DÒNG SUỐI TUÔN TRÀN  TRONG LÒNG</vt:lpstr>
      <vt:lpstr>1. Đừng nói với tôi bao thú vui trần gian, là cuộc vui mong manh rồi  chóng tan.</vt:lpstr>
      <vt:lpstr>Vì có nỗi vui lớn lao  trong tôi, niềm vui ấy lâu bền đời đời. Từ khi Jêsus vô sống trong lòng tôi,</vt:lpstr>
      <vt:lpstr>chẳng còn qua chốn  sa mạc xưa tăm tối.  Bao lớp sóng đời xa hoa đã tan rồi! Tôi nghe dòng suối tuôn tràn trong lòng.</vt:lpstr>
      <vt:lpstr>Tâm tôi an ninh tựa  dòng sông, nhờ Ngài  ngự vào làm tôi  trắng trong.</vt:lpstr>
      <vt:lpstr>Từ giã bao tháng năm lang thang giữa sa mạc, tôi nghe dòng suối  tuôn tràn trong lòng.</vt:lpstr>
      <vt:lpstr>2. Miền đất cháy khô tôi đã qua ngày xưa, còn lại trong tôi như một  thoáng mơ. Toàn những núi non xác xơ hoang vu,</vt:lpstr>
      <vt:lpstr>ngày xưa ấy bây giờ  nhạt mờ. Vì trước mắt tôi đang trải qua màu xanh, một vùng xanh biếc bên dòng sông lấp lánh,</vt:lpstr>
      <vt:lpstr>sung sướng nhắm mục tiêu theo Chúa lên đường! Tôi nghe dòng suối  tuôn tràn trong lòng.</vt:lpstr>
      <vt:lpstr>Tâm tôi an ninh tựa  dòng sông, nhờ Ngài  ngự vào làm tôi  trắng trong.</vt:lpstr>
      <vt:lpstr>Từ giã bao tháng năm lang thang giữa sa mạc, tôi nghe dòng suối  tuôn tràn trong lòng.</vt:lpstr>
      <vt:lpstr>3. Lòng hết khát khao bao thú vui cuộc đời,  dù đời đem vinh hoa  chào đón tôi.</vt:lpstr>
      <vt:lpstr>Vì Chúa đã ban ấm êm trong tôi, bình an giữa nhân gian ngậm ngùi.</vt:lpstr>
      <vt:lpstr>Miền đất cháy khô nay biến nên màu tươi,  hằng ngày bên Chúa  tâm hồn vui phơi phới.</vt:lpstr>
      <vt:lpstr>Tên cũng đã được ghi trong sách trên trời!  Tôi nghe dòng suối tuôn tràn trong lòng.</vt:lpstr>
      <vt:lpstr>Tâm tôi an ninh tựa dòng sông, nhờ Ngài ngự vào làm tôi trắng trong.</vt:lpstr>
      <vt:lpstr>Từ giã bao tháng năm lang thang giữa sa mạc, tôi nghe dòng suối tuôn tràn trong lòng.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2018-11-10T07:51:38Z</dcterms:modified>
</cp:coreProperties>
</file>