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652</a:t>
            </a:r>
            <a:br>
              <a:rPr dirty="0"/>
            </a:br>
            <a:r>
              <a:rPr dirty="0"/>
              <a:t>CHÚA ÐEM AN VUI </a:t>
            </a:r>
            <a:br>
              <a:rPr lang="en-GB" dirty="0"/>
            </a:br>
            <a:r>
              <a:rPr dirty="0"/>
              <a:t>CHO TÔI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hát</a:t>
            </a:r>
            <a:r>
              <a:rPr dirty="0"/>
              <a:t>, </a:t>
            </a:r>
            <a:r>
              <a:rPr dirty="0" err="1"/>
              <a:t>nếm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hôm nay Cha mang vui thỏa đến với tâm linh này, thật Chúa đã đến đem an vui cho đời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Cha, </a:t>
            </a: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.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br>
              <a:rPr lang="en-GB" dirty="0"/>
            </a:br>
            <a:r>
              <a:rPr dirty="0"/>
              <a:t>do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,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. </a:t>
            </a:r>
            <a:br>
              <a:rPr lang="en-GB" dirty="0"/>
            </a:br>
            <a:r>
              <a:rPr dirty="0"/>
              <a:t>Tay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lo </a:t>
            </a:r>
            <a:r>
              <a:rPr dirty="0" err="1"/>
              <a:t>âu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,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nhọc</a:t>
            </a:r>
            <a:r>
              <a:rPr dirty="0"/>
              <a:t> </a:t>
            </a:r>
            <a:r>
              <a:rPr dirty="0" err="1"/>
              <a:t>nhằn</a:t>
            </a:r>
            <a:r>
              <a:rPr dirty="0"/>
              <a:t>, Tay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/>
            </a:br>
            <a:r>
              <a:t>Ôi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94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652 CHÚA ÐEM AN VUI  CHO TÔI </vt:lpstr>
      <vt:lpstr>1. Lòng tôi hân hoan  ca hát, nếm biết ơn  cao sâu nơi Ngài, lòng tôi luôn vui tươi cất tiếng ca.</vt:lpstr>
      <vt:lpstr>Ngày hôm nay Cha mang vui thỏa đến với tâm linh này, thật Chúa đã đến đem an vui cho đời tôi.</vt:lpstr>
      <vt:lpstr>Tâm tôi luôn vui thỏa,  tâm tôi ca ngợi Ngài.  Tôi sẽ mãi mãi vui tươi trong tình yêu thương chan chứa;</vt:lpstr>
      <vt:lpstr>Tâm tôi luôn vui thỏa,  tâm tôi ca ngợi Ngài.  Tôi sẽ mãi mãi vui tươi trong Jêsus thôi.</vt:lpstr>
      <vt:lpstr>2. Vào nhà Cha, tôi ca hát với trái tim ghi sâu  ơn hồng. Vào nhà Cha,  tôi ca hát chúc tôn.</vt:lpstr>
      <vt:lpstr>Lòng hân hoan vui tươi  do Chúa xuống phước thiêng năng quyền.  Ơn Chúa đến với tâm tôi nay luôn bình yên.</vt:lpstr>
      <vt:lpstr>Vui trong cơn mưa bão, vui trong khi ba đào.  Tay Chúa nắm chắc nên tôi không còn lo âu  xao xuyến.</vt:lpstr>
      <vt:lpstr>Vui trong cơn đau đớn, Vui trong khi nhọc nhằn, Tay Chúa nắm chắc tôi,  Ôi nỗi vui nào hơn.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2018-11-10T07:52:40Z</dcterms:modified>
</cp:coreProperties>
</file>