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653</a:t>
            </a:r>
            <a:br>
              <a:rPr dirty="0"/>
            </a:br>
            <a:r>
              <a:rPr dirty="0"/>
              <a:t>JÊSUS LÀ TẤT CẢ </a:t>
            </a:r>
            <a:br>
              <a:rPr lang="en-GB" dirty="0"/>
            </a:br>
            <a:r>
              <a:rPr dirty="0"/>
              <a:t>CHO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ý </a:t>
            </a:r>
            <a:r>
              <a:rPr dirty="0" err="1"/>
              <a:t>nghĩa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xong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Jêsus</a:t>
            </a:r>
            <a:br>
              <a:rPr lang="en-GB" dirty="0"/>
            </a:br>
            <a:r>
              <a:rPr dirty="0"/>
              <a:t> ý </a:t>
            </a:r>
            <a:r>
              <a:rPr dirty="0" err="1"/>
              <a:t>nghĩa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/>
            </a:br>
            <a:r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lẽ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653 JÊSUS LÀ TẤT CẢ  CHO TÔI</vt:lpstr>
      <vt:lpstr>Jêsus ý nghĩa cuộc đời  tôi sống. Jêsus tất cả cho tôi mãi mãi. Tôi sẽ nhận được một nơi trước ngai.</vt:lpstr>
      <vt:lpstr>Chúa sẽ dắt tôi vào  nơi thánh kia lúc xong công việc. Vì Jêsus  ý nghĩa cuộc đời tôi sống.</vt:lpstr>
      <vt:lpstr>Jêsus tất cả cho tôi  mãi mãi. Rồi tôi lên nơi vinh hiển, vì Jêsus Christ lẽ sống đời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2018-11-10T07:53:20Z</dcterms:modified>
</cp:coreProperties>
</file>