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654</a:t>
            </a:r>
            <a:br/>
            <a:r>
              <a:t>ÐƯỢC JÊSUS CỨU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do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Chiên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báu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Nghìn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cái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 Tôi đang an vui nhờ Jêsus cứu rồi. Tự do khi Chiên Con tràn huyết báu.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đại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rộng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giới</a:t>
            </a:r>
            <a:r>
              <a:rPr dirty="0"/>
              <a:t> </a:t>
            </a:r>
            <a:r>
              <a:rPr dirty="0" err="1"/>
              <a:t>hạn</a:t>
            </a:r>
            <a:r>
              <a:rPr dirty="0"/>
              <a:t>. </a:t>
            </a:r>
            <a:r>
              <a:rPr dirty="0" err="1"/>
              <a:t>Nghìn</a:t>
            </a:r>
            <a:r>
              <a:rPr dirty="0"/>
              <a:t> </a:t>
            </a:r>
            <a:r>
              <a:rPr dirty="0" err="1"/>
              <a:t>thu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con </a:t>
            </a:r>
            <a:r>
              <a:rPr dirty="0" err="1"/>
              <a:t>cái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do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Chiên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báu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Nghìn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cái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Hân</a:t>
            </a:r>
            <a:r>
              <a:rPr dirty="0"/>
              <a:t> </a:t>
            </a:r>
            <a:r>
              <a:rPr dirty="0" err="1"/>
              <a:t>hoan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hoài</a:t>
            </a:r>
            <a:r>
              <a:rPr dirty="0"/>
              <a:t>.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ngôn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phô</a:t>
            </a:r>
            <a:r>
              <a:rPr dirty="0"/>
              <a:t> </a:t>
            </a:r>
            <a:r>
              <a:rPr dirty="0" err="1"/>
              <a:t>diễn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ra </a:t>
            </a:r>
            <a:r>
              <a:rPr dirty="0" err="1"/>
              <a:t>huy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.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thu</a:t>
            </a:r>
            <a:r>
              <a:rPr dirty="0"/>
              <a:t> </a:t>
            </a:r>
            <a:br>
              <a:rPr lang="en-GB" dirty="0"/>
            </a:br>
            <a:r>
              <a:rPr dirty="0"/>
              <a:t>ở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do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Chiên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báu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Nghìn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cái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nghĩ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ca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,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nín</a:t>
            </a:r>
            <a:r>
              <a:rPr dirty="0"/>
              <a:t> </a:t>
            </a:r>
            <a:r>
              <a:rPr dirty="0" err="1"/>
              <a:t>lặng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ca </a:t>
            </a:r>
            <a:r>
              <a:rPr dirty="0" err="1"/>
              <a:t>khúc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179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654 ÐƯỢC JÊSUS CỨU </vt:lpstr>
      <vt:lpstr>1.  Tôi đang an vui nhờ Jêsus cứu rồi. Tự do khi Chiên Con tràn huyết báu.</vt:lpstr>
      <vt:lpstr>Lòng đại từ Ngài rộng cao vô giới hạn. Nghìn thu mang danh con cái  trên trời.</vt:lpstr>
      <vt:lpstr>Ðược cứu, sống vui, tự do khi Chiên Con tràn huyết báu. Jêsus cứu muôn đời sống. Nghìn thu mang danh con cái trên trời.</vt:lpstr>
      <vt:lpstr>2. Hân hoan thay cho tôi bên Jêsus hoài. Thật vui thay không ngôn từ  phô diễn.</vt:lpstr>
      <vt:lpstr>Dương quang kia luôn luôn soi ra huy hoàng. Hồn linh tôi muôn thu  ở nơi Ngài.</vt:lpstr>
      <vt:lpstr>Ðược cứu, sống vui, tự do khi Chiên Con tràn huyết báu. Jêsus cứu muôn đời sống. Nghìn thu mang danh con cái trên trời.</vt:lpstr>
      <vt:lpstr>3. Jêsus ân nhân tôi,  tôi yêu mến Ngài. Ngày tôi trên dương gian  hằng nghĩ đến.</vt:lpstr>
      <vt:lpstr>Tôi ca vang không thôi, không thể nín lặng.  Tình yêu Jêsus ca khúc của tôi.</vt:lpstr>
      <vt:lpstr>Ðược cứu, sống vui, tự do khi Chiên Con tràn huyết báu. Jêsus cứu muôn đời sống. Nghìn thu mang danh con cái trên trời.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6</cp:revision>
  <dcterms:created xsi:type="dcterms:W3CDTF">2018-11-02T03:28:52Z</dcterms:created>
  <dcterms:modified xsi:type="dcterms:W3CDTF">2018-11-10T07:55:27Z</dcterms:modified>
</cp:coreProperties>
</file>