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655</a:t>
            </a:r>
            <a:br/>
            <a:r>
              <a:t>KHI CHÚA CẤT XA TỘI 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dấn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con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vạn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,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bôi</a:t>
            </a:r>
            <a:r>
              <a:rPr dirty="0"/>
              <a:t> </a:t>
            </a: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br>
              <a:rPr lang="en-GB" dirty="0"/>
            </a:br>
            <a:r>
              <a:rPr dirty="0"/>
              <a:t>bao </a:t>
            </a:r>
            <a:r>
              <a:rPr dirty="0" err="1"/>
              <a:t>tội</a:t>
            </a:r>
            <a:r>
              <a:rPr dirty="0"/>
              <a:t> ô.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Từ muôn lối, tiếng ca trong tâm luôn dội vang. Cho bước đường luôn thắm tươi êm đềm.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Kìa</a:t>
            </a:r>
            <a:r>
              <a:rPr dirty="0"/>
              <a:t> bao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, 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Cha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khuất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đen</a:t>
            </a:r>
            <a:r>
              <a:rPr dirty="0"/>
              <a:t> </a:t>
            </a:r>
            <a:br>
              <a:rPr lang="en-GB"/>
            </a:br>
            <a:r>
              <a:t>vội</a:t>
            </a:r>
            <a:r>
              <a:rPr dirty="0"/>
              <a:t> tan,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bôi</a:t>
            </a:r>
            <a:r>
              <a:rPr dirty="0"/>
              <a:t> </a:t>
            </a: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bao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56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655 KHI CHÚA CẤT XA TỘI Ô</vt:lpstr>
      <vt:lpstr>Lòng hân hoan dấn thân trên con đường vạn lý, Khi Jêsus bôi xóa hết  bao tội ô.</vt:lpstr>
      <vt:lpstr>Từ muôn lối, tiếng ca trong tâm luôn dội vang. Cho bước đường luôn thắm tươi êm đềm.</vt:lpstr>
      <vt:lpstr>Kìa bao tội xa xưa,  Chúa cất đi rồi, Từ nay nguyện bước tới dưới bóng Cha toàn năng.</vt:lpstr>
      <vt:lpstr>Mọi đau buồn tăm tối khuất xa như mây đen  vội tan, Khi Jêsus bôi xóa hết bao tội tình.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2018-11-10T07:56:05Z</dcterms:modified>
</cp:coreProperties>
</file>