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Thánh Ca 656</a:t>
            </a:r>
            <a:br/>
            <a:r>
              <a:t>JÊSUS BÊN TÔI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Thầm</a:t>
            </a:r>
            <a:r>
              <a:rPr dirty="0"/>
              <a:t> </a:t>
            </a:r>
            <a:r>
              <a:rPr dirty="0" err="1"/>
              <a:t>nguyện</a:t>
            </a:r>
            <a:r>
              <a:rPr dirty="0"/>
              <a:t> </a:t>
            </a:r>
            <a:r>
              <a:rPr dirty="0" err="1"/>
              <a:t>yêu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, </a:t>
            </a:r>
            <a:r>
              <a:rPr dirty="0" err="1"/>
              <a:t>theo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dẫu</a:t>
            </a:r>
            <a:r>
              <a:rPr dirty="0"/>
              <a:t> </a:t>
            </a:r>
            <a:r>
              <a:rPr dirty="0" err="1"/>
              <a:t>thế</a:t>
            </a:r>
            <a:r>
              <a:rPr dirty="0"/>
              <a:t> </a:t>
            </a:r>
            <a:r>
              <a:rPr dirty="0" err="1"/>
              <a:t>gian</a:t>
            </a:r>
            <a:r>
              <a:rPr dirty="0"/>
              <a:t> </a:t>
            </a:r>
            <a:r>
              <a:rPr dirty="0" err="1"/>
              <a:t>khinh</a:t>
            </a:r>
            <a:r>
              <a:rPr dirty="0"/>
              <a:t> </a:t>
            </a:r>
            <a:r>
              <a:rPr dirty="0" err="1"/>
              <a:t>khi</a:t>
            </a:r>
            <a:r>
              <a:t>. Sống</a:t>
            </a:r>
            <a:r>
              <a:rPr dirty="0"/>
              <a:t> </a:t>
            </a:r>
            <a:r>
              <a:rPr dirty="0" err="1"/>
              <a:t>bên</a:t>
            </a:r>
            <a:r>
              <a:rPr dirty="0"/>
              <a:t> </a:t>
            </a:r>
            <a:r>
              <a:rPr dirty="0" err="1"/>
              <a:t>Jêsus</a:t>
            </a:r>
            <a:r>
              <a:rPr dirty="0"/>
              <a:t>, </a:t>
            </a:r>
            <a:r>
              <a:rPr dirty="0" err="1"/>
              <a:t>trông</a:t>
            </a:r>
            <a:r>
              <a:rPr dirty="0"/>
              <a:t> </a:t>
            </a:r>
            <a:r>
              <a:rPr dirty="0" err="1"/>
              <a:t>cậy</a:t>
            </a:r>
            <a:r>
              <a:rPr dirty="0"/>
              <a:t>, </a:t>
            </a:r>
            <a:br>
              <a:rPr lang="en-GB" dirty="0"/>
            </a:br>
            <a:r>
              <a:rPr dirty="0" err="1"/>
              <a:t>thuận</a:t>
            </a:r>
            <a:r>
              <a:rPr dirty="0"/>
              <a:t> </a:t>
            </a:r>
            <a:r>
              <a:rPr dirty="0" err="1"/>
              <a:t>phục</a:t>
            </a:r>
            <a:r>
              <a:rPr dirty="0"/>
              <a:t>, </a:t>
            </a:r>
            <a:r>
              <a:rPr dirty="0" err="1"/>
              <a:t>hiến</a:t>
            </a:r>
            <a:r>
              <a:rPr dirty="0"/>
              <a:t> </a:t>
            </a:r>
            <a:r>
              <a:rPr dirty="0" err="1"/>
              <a:t>dâng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1. </a:t>
            </a:r>
            <a:r>
              <a:rPr dirty="0" err="1"/>
              <a:t>Ngày</a:t>
            </a:r>
            <a:r>
              <a:rPr dirty="0"/>
              <a:t> </a:t>
            </a:r>
            <a:r>
              <a:rPr dirty="0" err="1"/>
              <a:t>xưa</a:t>
            </a:r>
            <a:r>
              <a:rPr dirty="0"/>
              <a:t> </a:t>
            </a:r>
            <a:r>
              <a:rPr dirty="0" err="1"/>
              <a:t>khi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còn</a:t>
            </a:r>
            <a:r>
              <a:rPr dirty="0"/>
              <a:t> </a:t>
            </a:r>
            <a:r>
              <a:rPr dirty="0" err="1"/>
              <a:t>sống</a:t>
            </a:r>
            <a:r>
              <a:rPr dirty="0"/>
              <a:t> </a:t>
            </a:r>
            <a:r>
              <a:rPr dirty="0" err="1"/>
              <a:t>đớn</a:t>
            </a:r>
            <a:r>
              <a:rPr dirty="0"/>
              <a:t> </a:t>
            </a:r>
            <a:r>
              <a:rPr dirty="0" err="1"/>
              <a:t>đau</a:t>
            </a:r>
            <a:r>
              <a:rPr dirty="0"/>
              <a:t> </a:t>
            </a:r>
            <a:r>
              <a:rPr dirty="0" err="1"/>
              <a:t>trong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vô</a:t>
            </a:r>
            <a:r>
              <a:rPr dirty="0"/>
              <a:t> </a:t>
            </a:r>
            <a:r>
              <a:rPr dirty="0" err="1"/>
              <a:t>vọng</a:t>
            </a:r>
            <a:r>
              <a:rPr dirty="0"/>
              <a:t>, </a:t>
            </a:r>
            <a:r>
              <a:rPr dirty="0" err="1"/>
              <a:t>lòng</a:t>
            </a:r>
            <a:r>
              <a:rPr dirty="0"/>
              <a:t> </a:t>
            </a:r>
            <a:r>
              <a:rPr dirty="0" err="1"/>
              <a:t>đầy</a:t>
            </a:r>
            <a:r>
              <a:rPr dirty="0"/>
              <a:t> u </a:t>
            </a:r>
            <a:r>
              <a:rPr dirty="0" err="1"/>
              <a:t>ám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tội</a:t>
            </a:r>
            <a:r>
              <a:rPr dirty="0"/>
              <a:t> </a:t>
            </a:r>
            <a:r>
              <a:rPr dirty="0" err="1"/>
              <a:t>lỗi</a:t>
            </a:r>
            <a:r>
              <a:rPr dirty="0"/>
              <a:t> </a:t>
            </a:r>
            <a:r>
              <a:rPr dirty="0" err="1"/>
              <a:t>phủ</a:t>
            </a:r>
            <a:r>
              <a:rPr dirty="0"/>
              <a:t> </a:t>
            </a:r>
            <a:r>
              <a:rPr dirty="0" err="1"/>
              <a:t>che</a:t>
            </a:r>
            <a:r>
              <a:rPr dirty="0"/>
              <a:t> </a:t>
            </a:r>
            <a:r>
              <a:rPr dirty="0" err="1"/>
              <a:t>thân</a:t>
            </a:r>
            <a:r>
              <a:rPr dirty="0"/>
              <a:t> </a:t>
            </a:r>
            <a:r>
              <a:rPr dirty="0" err="1"/>
              <a:t>này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Bạn</a:t>
            </a:r>
            <a:r>
              <a:rPr dirty="0"/>
              <a:t> </a:t>
            </a:r>
            <a:r>
              <a:rPr dirty="0" err="1"/>
              <a:t>bè</a:t>
            </a:r>
            <a:r>
              <a:rPr dirty="0"/>
              <a:t> </a:t>
            </a:r>
            <a:r>
              <a:rPr dirty="0" err="1"/>
              <a:t>xa</a:t>
            </a:r>
            <a:r>
              <a:rPr dirty="0"/>
              <a:t> </a:t>
            </a:r>
            <a:r>
              <a:rPr dirty="0" err="1"/>
              <a:t>lánh</a:t>
            </a:r>
            <a:r>
              <a:rPr dirty="0"/>
              <a:t> </a:t>
            </a:r>
            <a:r>
              <a:rPr dirty="0" err="1"/>
              <a:t>không</a:t>
            </a:r>
            <a:r>
              <a:rPr dirty="0"/>
              <a:t> </a:t>
            </a:r>
            <a:r>
              <a:rPr dirty="0" err="1"/>
              <a:t>chốn</a:t>
            </a:r>
            <a:r>
              <a:rPr dirty="0"/>
              <a:t> </a:t>
            </a:r>
            <a:r>
              <a:rPr dirty="0" err="1"/>
              <a:t>náu</a:t>
            </a:r>
            <a:r>
              <a:rPr dirty="0"/>
              <a:t> </a:t>
            </a:r>
            <a:r>
              <a:rPr dirty="0" err="1"/>
              <a:t>nương</a:t>
            </a:r>
            <a:r>
              <a:rPr dirty="0"/>
              <a:t> </a:t>
            </a:r>
            <a:r>
              <a:rPr dirty="0" err="1"/>
              <a:t>cho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linh</a:t>
            </a:r>
            <a:r>
              <a:rPr dirty="0"/>
              <a:t> </a:t>
            </a:r>
            <a:r>
              <a:rPr dirty="0" err="1"/>
              <a:t>hồn</a:t>
            </a:r>
            <a:r>
              <a:rPr dirty="0"/>
              <a:t>; </a:t>
            </a:r>
            <a:r>
              <a:rPr dirty="0" err="1"/>
              <a:t>Ngục</a:t>
            </a:r>
            <a:r>
              <a:rPr dirty="0"/>
              <a:t> </a:t>
            </a:r>
            <a:r>
              <a:rPr dirty="0" err="1"/>
              <a:t>tù</a:t>
            </a:r>
            <a:r>
              <a:rPr dirty="0"/>
              <a:t> </a:t>
            </a:r>
            <a:r>
              <a:rPr dirty="0" err="1"/>
              <a:t>thế</a:t>
            </a:r>
            <a:r>
              <a:rPr dirty="0"/>
              <a:t> </a:t>
            </a:r>
            <a:r>
              <a:rPr dirty="0" err="1"/>
              <a:t>gian</a:t>
            </a:r>
            <a:r>
              <a:rPr dirty="0"/>
              <a:t> </a:t>
            </a:r>
            <a:r>
              <a:rPr dirty="0" err="1"/>
              <a:t>nhốt</a:t>
            </a:r>
            <a:r>
              <a:rPr dirty="0"/>
              <a:t> </a:t>
            </a:r>
            <a:r>
              <a:rPr dirty="0" err="1"/>
              <a:t>tâm</a:t>
            </a:r>
            <a:r>
              <a:rPr dirty="0"/>
              <a:t> </a:t>
            </a:r>
            <a:r>
              <a:rPr dirty="0" err="1"/>
              <a:t>linh</a:t>
            </a:r>
            <a:r>
              <a:rPr dirty="0"/>
              <a:t> </a:t>
            </a:r>
            <a:r>
              <a:rPr dirty="0" err="1"/>
              <a:t>trong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kinh</a:t>
            </a:r>
            <a:r>
              <a:rPr dirty="0"/>
              <a:t> </a:t>
            </a:r>
            <a:r>
              <a:rPr dirty="0" err="1"/>
              <a:t>hoàng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Buồn</a:t>
            </a:r>
            <a:r>
              <a:rPr dirty="0"/>
              <a:t> </a:t>
            </a:r>
            <a:r>
              <a:rPr dirty="0" err="1"/>
              <a:t>phiền</a:t>
            </a:r>
            <a:r>
              <a:rPr dirty="0"/>
              <a:t> ray </a:t>
            </a:r>
            <a:r>
              <a:rPr dirty="0" err="1"/>
              <a:t>rức</a:t>
            </a:r>
            <a:r>
              <a:rPr dirty="0"/>
              <a:t> </a:t>
            </a:r>
            <a:r>
              <a:rPr dirty="0" err="1"/>
              <a:t>vây</a:t>
            </a:r>
            <a:r>
              <a:rPr dirty="0"/>
              <a:t> </a:t>
            </a:r>
            <a:r>
              <a:rPr dirty="0" err="1"/>
              <a:t>hãm</a:t>
            </a:r>
            <a:r>
              <a:rPr dirty="0"/>
              <a:t> </a:t>
            </a:r>
            <a:r>
              <a:rPr dirty="0" err="1"/>
              <a:t>khiến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luôn</a:t>
            </a:r>
            <a:r>
              <a:rPr dirty="0"/>
              <a:t> </a:t>
            </a:r>
            <a:r>
              <a:rPr dirty="0" err="1"/>
              <a:t>ưu</a:t>
            </a:r>
            <a:r>
              <a:rPr dirty="0"/>
              <a:t> </a:t>
            </a:r>
            <a:r>
              <a:rPr dirty="0" err="1"/>
              <a:t>tư</a:t>
            </a:r>
            <a:r>
              <a:rPr dirty="0"/>
              <a:t>, </a:t>
            </a:r>
            <a:r>
              <a:rPr dirty="0" err="1"/>
              <a:t>Thở</a:t>
            </a:r>
            <a:r>
              <a:rPr dirty="0"/>
              <a:t> than </a:t>
            </a:r>
            <a:r>
              <a:rPr dirty="0" err="1"/>
              <a:t>buồn</a:t>
            </a:r>
            <a:r>
              <a:rPr dirty="0"/>
              <a:t> </a:t>
            </a:r>
            <a:r>
              <a:rPr dirty="0" err="1"/>
              <a:t>chán</a:t>
            </a:r>
            <a:r>
              <a:rPr dirty="0"/>
              <a:t>, </a:t>
            </a:r>
            <a:br>
              <a:rPr lang="en-GB" dirty="0"/>
            </a:br>
            <a:r>
              <a:rPr dirty="0"/>
              <a:t>u </a:t>
            </a:r>
            <a:r>
              <a:rPr dirty="0" err="1"/>
              <a:t>hoài</a:t>
            </a:r>
            <a:r>
              <a:rPr dirty="0"/>
              <a:t> </a:t>
            </a:r>
            <a:r>
              <a:rPr dirty="0" err="1"/>
              <a:t>còn</a:t>
            </a:r>
            <a:r>
              <a:rPr dirty="0"/>
              <a:t> </a:t>
            </a:r>
            <a:r>
              <a:rPr dirty="0" err="1"/>
              <a:t>đọng</a:t>
            </a:r>
            <a:r>
              <a:rPr dirty="0"/>
              <a:t> </a:t>
            </a:r>
            <a:r>
              <a:rPr dirty="0" err="1"/>
              <a:t>trái</a:t>
            </a:r>
            <a:r>
              <a:rPr dirty="0"/>
              <a:t> </a:t>
            </a:r>
            <a:r>
              <a:rPr dirty="0" err="1"/>
              <a:t>tim.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Rồi khi Jêsus tìm đến với yêu thương ân cần, dịu dàng nâng niu chia sẻ biết bao nhiêu điều.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dìu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đến</a:t>
            </a:r>
            <a:r>
              <a:rPr dirty="0"/>
              <a:t> </a:t>
            </a:r>
            <a:r>
              <a:rPr dirty="0" err="1"/>
              <a:t>nơi</a:t>
            </a:r>
            <a:r>
              <a:rPr dirty="0"/>
              <a:t> </a:t>
            </a:r>
            <a:r>
              <a:rPr dirty="0" err="1"/>
              <a:t>chốn</a:t>
            </a:r>
            <a:r>
              <a:rPr dirty="0"/>
              <a:t> </a:t>
            </a:r>
            <a:r>
              <a:rPr dirty="0" err="1"/>
              <a:t>nghỉ</a:t>
            </a:r>
            <a:r>
              <a:rPr dirty="0"/>
              <a:t> </a:t>
            </a:r>
            <a:r>
              <a:rPr dirty="0" err="1"/>
              <a:t>yên</a:t>
            </a:r>
            <a:r>
              <a:rPr dirty="0"/>
              <a:t> </a:t>
            </a:r>
            <a:r>
              <a:rPr dirty="0" err="1"/>
              <a:t>cho</a:t>
            </a:r>
            <a:r>
              <a:rPr dirty="0"/>
              <a:t> </a:t>
            </a:r>
            <a:r>
              <a:rPr dirty="0" err="1"/>
              <a:t>tâm</a:t>
            </a:r>
            <a:r>
              <a:rPr dirty="0"/>
              <a:t> </a:t>
            </a:r>
            <a:r>
              <a:rPr dirty="0" err="1"/>
              <a:t>hồn</a:t>
            </a:r>
            <a:r>
              <a:rPr dirty="0"/>
              <a:t>; </a:t>
            </a:r>
            <a:r>
              <a:rPr dirty="0" err="1"/>
              <a:t>Mừng</a:t>
            </a:r>
            <a:r>
              <a:rPr dirty="0"/>
              <a:t> </a:t>
            </a:r>
            <a:r>
              <a:rPr dirty="0" err="1"/>
              <a:t>vui</a:t>
            </a:r>
            <a:r>
              <a:rPr dirty="0"/>
              <a:t> </a:t>
            </a:r>
            <a:r>
              <a:rPr dirty="0" err="1"/>
              <a:t>chứa</a:t>
            </a:r>
            <a:r>
              <a:rPr dirty="0"/>
              <a:t> </a:t>
            </a:r>
            <a:r>
              <a:rPr dirty="0" err="1"/>
              <a:t>chan</a:t>
            </a:r>
            <a:r>
              <a:rPr dirty="0"/>
              <a:t> </a:t>
            </a:r>
            <a:r>
              <a:rPr dirty="0" err="1"/>
              <a:t>ngỡ</a:t>
            </a:r>
            <a:r>
              <a:rPr dirty="0"/>
              <a:t> </a:t>
            </a:r>
            <a:r>
              <a:rPr dirty="0" err="1"/>
              <a:t>đâu</a:t>
            </a:r>
            <a:r>
              <a:rPr dirty="0"/>
              <a:t> </a:t>
            </a:r>
            <a:r>
              <a:rPr dirty="0" err="1"/>
              <a:t>như</a:t>
            </a:r>
            <a:r>
              <a:rPr dirty="0"/>
              <a:t> </a:t>
            </a:r>
            <a:r>
              <a:rPr dirty="0" err="1"/>
              <a:t>nơi</a:t>
            </a:r>
            <a:r>
              <a:rPr dirty="0"/>
              <a:t> </a:t>
            </a:r>
            <a:r>
              <a:rPr dirty="0" err="1"/>
              <a:t>thiên</a:t>
            </a:r>
            <a:r>
              <a:rPr dirty="0"/>
              <a:t> </a:t>
            </a:r>
            <a:r>
              <a:rPr dirty="0" err="1"/>
              <a:t>đàng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Sầu</a:t>
            </a:r>
            <a:r>
              <a:rPr dirty="0"/>
              <a:t> </a:t>
            </a:r>
            <a:r>
              <a:rPr dirty="0" err="1"/>
              <a:t>muộn</a:t>
            </a:r>
            <a:r>
              <a:rPr dirty="0"/>
              <a:t> </a:t>
            </a:r>
            <a:r>
              <a:rPr dirty="0" err="1"/>
              <a:t>tiêu</a:t>
            </a:r>
            <a:r>
              <a:rPr dirty="0"/>
              <a:t> </a:t>
            </a:r>
            <a:r>
              <a:rPr dirty="0" err="1"/>
              <a:t>biến</a:t>
            </a:r>
            <a:r>
              <a:rPr dirty="0"/>
              <a:t>, </a:t>
            </a:r>
            <a:br>
              <a:rPr lang="en-GB" dirty="0"/>
            </a:br>
            <a:r>
              <a:rPr dirty="0" err="1"/>
              <a:t>đêm</a:t>
            </a:r>
            <a:r>
              <a:rPr dirty="0"/>
              <a:t> </a:t>
            </a:r>
            <a:r>
              <a:rPr dirty="0" err="1"/>
              <a:t>tối</a:t>
            </a:r>
            <a:r>
              <a:rPr dirty="0"/>
              <a:t> </a:t>
            </a:r>
            <a:r>
              <a:rPr dirty="0" err="1"/>
              <a:t>cũng</a:t>
            </a:r>
            <a:r>
              <a:rPr dirty="0"/>
              <a:t> </a:t>
            </a:r>
            <a:r>
              <a:rPr dirty="0" err="1"/>
              <a:t>theo</a:t>
            </a:r>
            <a:r>
              <a:rPr dirty="0"/>
              <a:t> </a:t>
            </a:r>
            <a:r>
              <a:rPr dirty="0" err="1"/>
              <a:t>nhau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đi</a:t>
            </a:r>
            <a:r>
              <a:rPr dirty="0"/>
              <a:t> </a:t>
            </a:r>
            <a:r>
              <a:rPr dirty="0" err="1"/>
              <a:t>xa.Ðám</a:t>
            </a:r>
            <a:r>
              <a:rPr dirty="0"/>
              <a:t> </a:t>
            </a:r>
            <a:r>
              <a:rPr dirty="0" err="1"/>
              <a:t>mây</a:t>
            </a:r>
            <a:r>
              <a:rPr dirty="0"/>
              <a:t> </a:t>
            </a:r>
            <a:r>
              <a:rPr dirty="0" err="1"/>
              <a:t>mặc</a:t>
            </a:r>
            <a:r>
              <a:rPr dirty="0"/>
              <a:t> </a:t>
            </a:r>
            <a:r>
              <a:rPr dirty="0" err="1"/>
              <a:t>cảm</a:t>
            </a:r>
            <a:r>
              <a:rPr dirty="0"/>
              <a:t> </a:t>
            </a:r>
            <a:r>
              <a:rPr dirty="0" err="1"/>
              <a:t>không</a:t>
            </a:r>
            <a:r>
              <a:rPr dirty="0"/>
              <a:t> </a:t>
            </a:r>
            <a:r>
              <a:rPr dirty="0" err="1"/>
              <a:t>còn</a:t>
            </a:r>
            <a:r>
              <a:rPr dirty="0"/>
              <a:t> </a:t>
            </a:r>
            <a:r>
              <a:rPr dirty="0" err="1"/>
              <a:t>ngự</a:t>
            </a:r>
            <a:r>
              <a:rPr dirty="0"/>
              <a:t> </a:t>
            </a:r>
            <a:r>
              <a:rPr dirty="0" err="1"/>
              <a:t>trị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chính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Jêsus yêu tôi lòng biết Chúa yêu tôi vô cùng, từng ngày trôi qua tôi sống thỏa vui bên Ngài.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Nhiều</a:t>
            </a:r>
            <a:r>
              <a:rPr dirty="0"/>
              <a:t> </a:t>
            </a:r>
            <a:r>
              <a:rPr dirty="0" err="1"/>
              <a:t>tình</a:t>
            </a:r>
            <a:r>
              <a:rPr dirty="0"/>
              <a:t> </a:t>
            </a:r>
            <a:r>
              <a:rPr dirty="0" err="1"/>
              <a:t>thương</a:t>
            </a:r>
            <a:r>
              <a:rPr dirty="0"/>
              <a:t> </a:t>
            </a:r>
            <a:r>
              <a:rPr dirty="0" err="1"/>
              <a:t>mến</a:t>
            </a:r>
            <a:r>
              <a:rPr dirty="0"/>
              <a:t> </a:t>
            </a: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khiến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không</a:t>
            </a:r>
            <a:r>
              <a:rPr dirty="0"/>
              <a:t> </a:t>
            </a:r>
            <a:r>
              <a:rPr dirty="0" err="1"/>
              <a:t>cô</a:t>
            </a:r>
            <a:r>
              <a:rPr dirty="0"/>
              <a:t> </a:t>
            </a:r>
            <a:r>
              <a:rPr dirty="0" err="1"/>
              <a:t>đơn</a:t>
            </a:r>
            <a:r>
              <a:rPr dirty="0"/>
              <a:t>. </a:t>
            </a:r>
            <a:r>
              <a:rPr dirty="0" err="1"/>
              <a:t>Lòng</a:t>
            </a:r>
            <a:r>
              <a:rPr dirty="0"/>
              <a:t> </a:t>
            </a:r>
            <a:r>
              <a:rPr dirty="0" err="1"/>
              <a:t>luôn</a:t>
            </a:r>
            <a:r>
              <a:rPr dirty="0"/>
              <a:t> </a:t>
            </a:r>
            <a:r>
              <a:rPr dirty="0" err="1"/>
              <a:t>biết</a:t>
            </a:r>
            <a:r>
              <a:rPr dirty="0"/>
              <a:t> </a:t>
            </a:r>
            <a:r>
              <a:rPr dirty="0" err="1"/>
              <a:t>ơn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yêu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ôi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vô</a:t>
            </a:r>
            <a:r>
              <a:rPr dirty="0"/>
              <a:t> </a:t>
            </a:r>
            <a:r>
              <a:rPr dirty="0" err="1"/>
              <a:t>vàn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4</TotalTime>
  <Words>156</Words>
  <Application>Microsoft Office PowerPoint</Application>
  <PresentationFormat>Widescreen</PresentationFormat>
  <Paragraphs>10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Arial</vt:lpstr>
      <vt:lpstr>Presentation1</vt:lpstr>
      <vt:lpstr>Thánh Ca 656 JÊSUS BÊN TÔI</vt:lpstr>
      <vt:lpstr>1. Ngày xưa khi tôi còn sống đớn đau trong  vô vọng, lòng đầy u ám  tội lỗi phủ che thân này.</vt:lpstr>
      <vt:lpstr>Bạn bè xa lánh không chốn náu nương cho  linh hồn; Ngục tù thế gian nhốt tâm linh trong  kinh hoàng.</vt:lpstr>
      <vt:lpstr>Buồn phiền ray rức vây hãm khiến tôi luôn ưu tư, Thở than buồn chán,  u hoài còn đọng trái tim.</vt:lpstr>
      <vt:lpstr>2. Rồi khi Jêsus tìm đến với yêu thương ân cần, dịu dàng nâng niu chia sẻ biết bao nhiêu điều.</vt:lpstr>
      <vt:lpstr>NgàI dìu tôi đến nơi chốn nghỉ yên cho tâm hồn; Mừng vui chứa chan ngỡ đâu như nơi thiên đàng.</vt:lpstr>
      <vt:lpstr>Sầu muộn tiêu biến,  đêm tối cũng theo nhau  đi xa.Ðám mây mặc cảm không còn ngự trị  chính tôi.</vt:lpstr>
      <vt:lpstr>3. Jêsus yêu tôi lòng biết Chúa yêu tôi vô cùng, từng ngày trôi qua tôi sống thỏa vui bên Ngài.</vt:lpstr>
      <vt:lpstr>Nhiều tình thương mến trong Chúa khiến tôi không cô đơn. Lòng luôn biết ơn Chúa yêu tôi ôi  vô vàn.</vt:lpstr>
      <vt:lpstr>Thầm nguyện yêu Chúa, theo Chúa dẫu thế gian khinh khi. Sống bên Jêsus, trông cậy,  thuận phục, hiến dâng.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4</cp:revision>
  <dcterms:created xsi:type="dcterms:W3CDTF">2018-11-02T03:28:52Z</dcterms:created>
  <dcterms:modified xsi:type="dcterms:W3CDTF">2018-11-10T07:57:18Z</dcterms:modified>
</cp:coreProperties>
</file>