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657</a:t>
            </a:r>
            <a:br/>
            <a:r>
              <a:t>CUỘC SỐNG MỚI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do, </a:t>
            </a:r>
            <a:br>
              <a:rPr lang="en-GB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ban,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. </a:t>
            </a:r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bao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ô,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ghét</a:t>
            </a:r>
            <a:r>
              <a:rPr dirty="0"/>
              <a:t> hay </a:t>
            </a:r>
            <a:br>
              <a:rPr lang="en-GB" dirty="0"/>
            </a:br>
            <a:r>
              <a:rPr dirty="0" err="1"/>
              <a:t>gièm</a:t>
            </a:r>
            <a:r>
              <a:rPr dirty="0"/>
              <a:t> </a:t>
            </a:r>
            <a:r>
              <a:rPr dirty="0" err="1"/>
              <a:t>chê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Chúa không còn chi vương vấn trong tôi như bình minh luôn sáng tươi huy hoàng.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bình</a:t>
            </a:r>
            <a:r>
              <a:rPr dirty="0"/>
              <a:t> an, </a:t>
            </a:r>
            <a:br>
              <a:rPr lang="en-GB" dirty="0"/>
            </a:b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dư</a:t>
            </a:r>
            <a:r>
              <a:rPr dirty="0"/>
              <a:t> </a:t>
            </a:r>
            <a:r>
              <a:rPr dirty="0" err="1"/>
              <a:t>dật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mọi đớn đau, buồn lo không vấn vương tôi như tình yêu luôn thắm tươi thơm nồng.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tin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tội</a:t>
            </a:r>
            <a:br>
              <a:rPr lang="en-GB" dirty="0"/>
            </a:br>
            <a:r>
              <a:rPr dirty="0"/>
              <a:t> ban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br>
              <a:rPr lang="en-GB"/>
            </a:br>
            <a:r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100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657 CUỘC SỐNG MỚI</vt:lpstr>
      <vt:lpstr>1. Sống vui tự do,  đời sống mới Ngài ban, thật hiển vinh thay,  thật rất vui thay,</vt:lpstr>
      <vt:lpstr>ơn phước trong đời chưa khi thấy. Vượt hết bao  tội ô, thù ghét hay  gièm chê,</vt:lpstr>
      <vt:lpstr>nhờ Chúa không còn chi vương vấn trong tôi như bình minh luôn sáng tươi huy hoàng.</vt:lpstr>
      <vt:lpstr>2. Chúa ban bình an,  hạnh phước dư dật luôn. Đời sống trong Ngài thật rất thỏa thay,</vt:lpstr>
      <vt:lpstr>ơn phước tuôn tràn trong tâm mới. Vì Chúa  trong lòng tôi, làm mới  tâm hồn tôi.</vt:lpstr>
      <vt:lpstr>mọi đớn đau, buồn lo không vấn vương tôi như tình yêu luôn thắm tươi thơm nồng.</vt:lpstr>
      <vt:lpstr>3. Chúa ban tình yêu,  là lúc tôi nhận tin Jêsus thay tội tôi chết khi xưa, đem huyết tha tội  ban tâm mới;</vt:lpstr>
      <vt:lpstr>Là lúc tôi cầu xin Ngài đến trong lòng tôi làm Chúa trong đời tôi, luôn thấy  vui tươi như tình yêu Jêsus ban cho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2018-11-10T07:58:12Z</dcterms:modified>
</cp:coreProperties>
</file>