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658</a:t>
            </a:r>
            <a:br/>
            <a:r>
              <a:t>VINH QUANG HALÊLUGIA!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Vinh quang, Ha-lê-lu-gia! Ðời tự do trong Ngài;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Vinh </a:t>
            </a:r>
            <a:r>
              <a:rPr dirty="0" err="1"/>
              <a:t>quang</a:t>
            </a:r>
            <a:r>
              <a:rPr dirty="0"/>
              <a:t>, 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Muôn tội, quyền năng Ngài buông tha, vui mừng về miền nhà Cha, để đời đời sống bên Ngài.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Vinh </a:t>
            </a:r>
            <a:r>
              <a:rPr dirty="0" err="1"/>
              <a:t>quang</a:t>
            </a:r>
            <a:r>
              <a:rPr dirty="0"/>
              <a:t>, 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/>
            </a:br>
            <a:r>
              <a:t>hồi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55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658 VINH QUANG HALÊLUGIA!</vt:lpstr>
      <vt:lpstr>Vinh quang, Ha-lê-lu-gia! Ðời tự do trong Ngài;</vt:lpstr>
      <vt:lpstr>Vinh quang, Ha-lê-lu-gia! Một cuộc sống mới  từ nay.</vt:lpstr>
      <vt:lpstr>Muôn tội, quyền năng Ngài buông tha, vui mừng về miền nhà Cha, để đời đời sống bên Ngài.</vt:lpstr>
      <vt:lpstr>Vinh quang, Ha-lê-lu-gia! Chúng ta chờ Chúa  hồi lai!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2018-11-10T07:58:36Z</dcterms:modified>
</cp:coreProperties>
</file>