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659</a:t>
            </a:r>
            <a:br/>
            <a:r>
              <a:t>KHÚC HÁT TRONG TÂM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,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nguyền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ai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say,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chóng</a:t>
            </a:r>
            <a:r>
              <a:rPr dirty="0"/>
              <a:t> qua </a:t>
            </a:r>
            <a:br>
              <a:rPr lang="en-GB" dirty="0"/>
            </a:br>
            <a:r>
              <a:rPr dirty="0"/>
              <a:t>nay </a:t>
            </a:r>
            <a:r>
              <a:rPr dirty="0" err="1"/>
              <a:t>mai</a:t>
            </a:r>
            <a:r>
              <a:rPr dirty="0"/>
              <a:t>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đời.Tôi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ai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Bài ca trong tâm hát luôn mỗi ngày, khi hừng đông đến xóa tan đêm dài.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tha,Xiềng</a:t>
            </a:r>
            <a:r>
              <a:rPr dirty="0"/>
              <a:t> </a:t>
            </a:r>
            <a:r>
              <a:rPr dirty="0" err="1"/>
              <a:t>gông</a:t>
            </a:r>
            <a:r>
              <a:rPr dirty="0"/>
              <a:t> </a:t>
            </a:r>
            <a:r>
              <a:rPr dirty="0" err="1"/>
              <a:t>quỷ</a:t>
            </a:r>
            <a:r>
              <a:rPr dirty="0"/>
              <a:t> ma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đời.Tôi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ai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dặm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chút</a:t>
            </a:r>
            <a:r>
              <a:rPr dirty="0"/>
              <a:t> chi lo </a:t>
            </a:r>
            <a:r>
              <a:rPr dirty="0" err="1"/>
              <a:t>âu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.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khung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đời.Tôi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ai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117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659 KHÚC HÁT TRONG TÂM </vt:lpstr>
      <vt:lpstr>1. Bài ca trong tâm hát luôn mỗi ngày, khi hừng đông đến xóa tan đêm dài.</vt:lpstr>
      <vt:lpstr>Tội tôi Chúa đã  buông tha,Xiềng gông quỷ ma quăng xa, còn đâu  vấn vương tối tăm tội lỗi.</vt:lpstr>
      <vt:lpstr>Trong Chúa Jêsus an thái cuộc đời.Tôi quyết đi  rao Tin Lành khắp nơi.</vt:lpstr>
      <vt:lpstr>Đưa dẫn những ai  lạc bước đêm dài. Chúa đang trông chờ,  kíp đến bên Ngài.</vt:lpstr>
      <vt:lpstr>2. Từ đây tươi sáng sống vui trong Ngài,  Trên đường theo Chúa dẫu muôn dặm dài.</vt:lpstr>
      <vt:lpstr>Lòng không chút chi lo âu, Cùng bên Chúa qua  đêm sâu. Chờ khi nắng mai sáng khung trời xanh.</vt:lpstr>
      <vt:lpstr>Trong Chúa Jêsus an thái cuộc đời.Tôi quyết đi  rao Tin Lành khắp nơi.</vt:lpstr>
      <vt:lpstr>Đưa dẫn những ai  lạc bước đêm dài. Chúa đang trông chờ,  kíp đến bên Ngài.</vt:lpstr>
      <vt:lpstr>3. Niềm tin chan chứa, thỏa vui ngập tràn,  tôi nguyền rao báo  phước ân thiên đàng.</vt:lpstr>
      <vt:lpstr>Cùng ai vẫn đang mê say, Trần gian chóng qua  nay mai, về ngay với Cha, vẫn đang chờ ta.</vt:lpstr>
      <vt:lpstr>Trong Chúa Jêsus an thái cuộc đời.Tôi quyết đi  rao Tin Lành khắp nơi.</vt:lpstr>
      <vt:lpstr>Đưa dẫn những ai  lạc bước đêm dài. Chúa đang trông chờ,  kíp đến bên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2018-11-10T08:00:12Z</dcterms:modified>
</cp:coreProperties>
</file>