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660</a:t>
            </a:r>
            <a:br/>
            <a:r>
              <a:t>JÊSUS CỨU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Lâu nay tôi được bên Chúa đi trên đường dài tươi sáng, con đường đưa đến nơi muôn năm vui bình 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ra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ngọt</a:t>
            </a:r>
            <a:r>
              <a:rPr dirty="0"/>
              <a:t> </a:t>
            </a:r>
            <a:r>
              <a:rPr dirty="0" err="1"/>
              <a:t>ngào</a:t>
            </a:r>
            <a:r>
              <a:rPr dirty="0"/>
              <a:t>,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trào</a:t>
            </a:r>
            <a:r>
              <a:rPr dirty="0"/>
              <a:t>,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chăng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mời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ai.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quay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mời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lang="en-GB"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, ban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lang</a:t>
            </a:r>
            <a:r>
              <a:rPr dirty="0"/>
              <a:t> thang </a:t>
            </a:r>
            <a:br>
              <a:rPr lang="en-GB" dirty="0"/>
            </a:br>
            <a:r>
              <a:rPr dirty="0" err="1"/>
              <a:t>ngẩn</a:t>
            </a:r>
            <a:r>
              <a:rPr dirty="0"/>
              <a:t> </a:t>
            </a:r>
            <a:r>
              <a:rPr dirty="0" err="1"/>
              <a:t>ngơ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buồn</a:t>
            </a:r>
            <a:r>
              <a:rPr dirty="0"/>
              <a:t> lo </a:t>
            </a:r>
            <a:r>
              <a:rPr dirty="0" err="1"/>
              <a:t>đắng</a:t>
            </a:r>
            <a:r>
              <a:rPr dirty="0"/>
              <a:t> cay, </a:t>
            </a:r>
            <a:br>
              <a:rPr lang="en-GB" dirty="0"/>
            </a:b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chặt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,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Chợt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,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Ðau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nhẹ</a:t>
            </a:r>
            <a:r>
              <a:rPr dirty="0"/>
              <a:t> </a:t>
            </a:r>
            <a:r>
              <a:rPr dirty="0" err="1"/>
              <a:t>nhàng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, bao </a:t>
            </a:r>
            <a:r>
              <a:rPr dirty="0" err="1"/>
              <a:t>buồn</a:t>
            </a:r>
            <a:r>
              <a:rPr dirty="0"/>
              <a:t> lo </a:t>
            </a:r>
            <a:r>
              <a:rPr dirty="0" err="1"/>
              <a:t>đắng</a:t>
            </a:r>
            <a:r>
              <a:rPr dirty="0"/>
              <a:t> cay,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290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660 JÊSUS CỨU TÔI</vt:lpstr>
      <vt:lpstr>1. Tôi lang thang  ngẩn ngơ bước chân trên đường đời tăm tối,  bao buồn lo đắng cay,  cô đơn vây chặt tôi.</vt:lpstr>
      <vt:lpstr>Ðau thương và tội lỗi, nhận chìm tôi trong  cuộc đời. Chợt Jêsus  tươi cười, đưa bàn tay cứu tôi.</vt:lpstr>
      <vt:lpstr>Jêsus lìa ngôi báu vui xuống dương gian tìm tôi, đem tôi từ tăm tối đến chốn hiển vinh rạng ngời.</vt:lpstr>
      <vt:lpstr>Ban cho niềm vui mới, từng ngày tháng trong cuộc đời, được nghỉ yên tuyệt vời trong tình yêu Chúa tôi.</vt:lpstr>
      <vt:lpstr>2. Ðau thương tôi Ngài mang hết nên tôi nhẹ nhàng vui thỏa, bao buồn lo đắng cay, năm xưa  xa dần xa.</vt:lpstr>
      <vt:lpstr>Jêsus là nguồn sống,  là tình yêu thương tuyệt vời, là ước mơ muôn đời, hy vọng tôi Chúa ôi.</vt:lpstr>
      <vt:lpstr>Jêsus lìa ngôi báu  vui xuống dương gian  tìm tôi, đem tôi từ tăm tối đến chốn hiển vinh  rạng ngời.</vt:lpstr>
      <vt:lpstr>Ban cho niềm vui mới, từng ngày tháng trong cuộc đời, được nghỉ yên tuyệt vời trong tình yêu Chúa tôi.</vt:lpstr>
      <vt:lpstr>3. Lâu nay tôi được bên Chúa đi trên đường dài tươi sáng, con đường đưa đến nơi muôn năm vui bình an.</vt:lpstr>
      <vt:lpstr>Tôi ra vào trong lối,  gặp đồng cỏ xanh ngọt ngào, dòng suối thiêng tuôn trào, cho lòng thôi khát khao.</vt:lpstr>
      <vt:lpstr>Jêsus lìa ngôi báu vui xuống dương gian tìm tôi, đem tôi từ tăm tối đến chốn hiển vinh rạng ngời.</vt:lpstr>
      <vt:lpstr>Ban cho niềm vui mới, từng ngày tháng trong cuộc đời, được nghỉ yên tuyệt vời trong tình yêu Chúa tôi.</vt:lpstr>
      <vt:lpstr>4. Hôm nay đây bạn ơi có nghe chăng lời mời êm ái, Jêsus tha thiết  yêu thương đang  mong chờ ai.</vt:lpstr>
      <vt:lpstr>Mau quay về cùng Chúa, mời Ngài đến trong lòng mình, Ngài thứ tha muôn tội, ban bình an thỏa vui.</vt:lpstr>
      <vt:lpstr>Jêsus lìa ngôi báu vui xuống dương gian tìm tôi, đem tôi từ tăm tối đến chốn hiển vinh rạng ngời.</vt:lpstr>
      <vt:lpstr>Ban cho niềm vui mới, từng ngày tháng trong cuộc đời, được nghỉ yên tuyệt vời trong tình yêu Chúa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2018-11-10T08:02:04Z</dcterms:modified>
</cp:coreProperties>
</file>