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Thánh Ca 661</a:t>
            </a:r>
            <a:br/>
            <a:r>
              <a:t>VINH QUANG TRỜI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Ðang</a:t>
            </a:r>
            <a:r>
              <a:rPr dirty="0"/>
              <a:t> </a:t>
            </a:r>
            <a:r>
              <a:rPr dirty="0" err="1"/>
              <a:t>khi</a:t>
            </a:r>
            <a:r>
              <a:rPr dirty="0"/>
              <a:t> </a:t>
            </a:r>
            <a:r>
              <a:rPr dirty="0" err="1"/>
              <a:t>bơ</a:t>
            </a:r>
            <a:r>
              <a:rPr dirty="0"/>
              <a:t> </a:t>
            </a:r>
            <a:r>
              <a:rPr dirty="0" err="1"/>
              <a:t>vơ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chợt</a:t>
            </a:r>
            <a:r>
              <a:rPr dirty="0"/>
              <a:t> </a:t>
            </a:r>
            <a:r>
              <a:rPr dirty="0" err="1"/>
              <a:t>nghe</a:t>
            </a:r>
            <a:r>
              <a:rPr dirty="0"/>
              <a:t> </a:t>
            </a:r>
            <a:r>
              <a:rPr dirty="0" err="1"/>
              <a:t>tiếng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gọi</a:t>
            </a:r>
            <a:r>
              <a:rPr dirty="0"/>
              <a:t>, </a:t>
            </a:r>
            <a:br>
              <a:rPr lang="en-GB" dirty="0"/>
            </a:br>
            <a:r>
              <a:rPr dirty="0" err="1"/>
              <a:t>Lời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làm</a:t>
            </a:r>
            <a:r>
              <a:rPr dirty="0"/>
              <a:t> </a:t>
            </a:r>
            <a:r>
              <a:rPr dirty="0" err="1"/>
              <a:t>hồn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thắm</a:t>
            </a:r>
            <a:r>
              <a:rPr dirty="0"/>
              <a:t> </a:t>
            </a:r>
            <a:r>
              <a:rPr dirty="0" err="1"/>
              <a:t>tươi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Ðến với Cứu Chúa tâm tôi nhẹ nhàng tuyệt vời, Ôi, Ngài yêu thương tôi đến muôn muôn đời.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FFFF00"/>
                </a:solidFill>
              </a:rPr>
              <a:t>Nay </a:t>
            </a:r>
            <a:r>
              <a:rPr dirty="0" err="1">
                <a:solidFill>
                  <a:srgbClr val="FFFF00"/>
                </a:solidFill>
              </a:rPr>
              <a:t>ánh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làm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tươi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mới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lòng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thế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nhân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Thiên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giáng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trần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tìm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cứu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khỏi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bến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mê</a:t>
            </a:r>
            <a:r>
              <a:rPr dirty="0">
                <a:solidFill>
                  <a:srgbClr val="FFFF00"/>
                </a:solidFill>
              </a:rPr>
              <a:t>!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Tội</a:t>
            </a:r>
            <a:r>
              <a:rPr dirty="0">
                <a:solidFill>
                  <a:srgbClr val="FFFF00"/>
                </a:solidFill>
              </a:rPr>
              <a:t> ô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mang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hết</a:t>
            </a:r>
            <a:r>
              <a:rPr dirty="0">
                <a:solidFill>
                  <a:srgbClr val="FFFF00"/>
                </a:solidFill>
              </a:rPr>
              <a:t>,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nếp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sống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xưa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tẩy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thanh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không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còn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đâu</a:t>
            </a:r>
            <a:r>
              <a:rPr dirty="0">
                <a:solidFill>
                  <a:srgbClr val="FFFF00"/>
                </a:solidFill>
              </a:rPr>
              <a:t>,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nay </a:t>
            </a:r>
            <a:r>
              <a:rPr dirty="0" err="1">
                <a:solidFill>
                  <a:srgbClr val="FFFF00"/>
                </a:solidFill>
              </a:rPr>
              <a:t>những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bước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đường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trần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tăm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tối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đã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lánh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xa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1. Bao </a:t>
            </a:r>
            <a:r>
              <a:rPr dirty="0" err="1"/>
              <a:t>năm</a:t>
            </a:r>
            <a:r>
              <a:rPr dirty="0"/>
              <a:t> qua </a:t>
            </a:r>
            <a:br>
              <a:rPr lang="en-GB" dirty="0"/>
            </a:br>
            <a:r>
              <a:rPr dirty="0" err="1"/>
              <a:t>bước</a:t>
            </a:r>
            <a:r>
              <a:rPr dirty="0"/>
              <a:t> </a:t>
            </a:r>
            <a:r>
              <a:rPr dirty="0" err="1"/>
              <a:t>chân</a:t>
            </a:r>
            <a:r>
              <a:rPr dirty="0"/>
              <a:t> </a:t>
            </a:r>
            <a:r>
              <a:rPr dirty="0" err="1"/>
              <a:t>chìm</a:t>
            </a:r>
            <a:r>
              <a:rPr dirty="0"/>
              <a:t> </a:t>
            </a:r>
            <a:r>
              <a:rPr dirty="0" err="1"/>
              <a:t>sâu</a:t>
            </a:r>
            <a:r>
              <a:rPr dirty="0"/>
              <a:t> </a:t>
            </a:r>
            <a:r>
              <a:rPr dirty="0" err="1"/>
              <a:t>trong</a:t>
            </a:r>
            <a:r>
              <a:rPr dirty="0"/>
              <a:t> ô </a:t>
            </a:r>
            <a:r>
              <a:rPr dirty="0" err="1"/>
              <a:t>trần</a:t>
            </a:r>
            <a:r>
              <a:rPr dirty="0"/>
              <a:t>, </a:t>
            </a:r>
            <a:r>
              <a:rPr dirty="0" err="1"/>
              <a:t>Sống</a:t>
            </a:r>
            <a:r>
              <a:rPr dirty="0"/>
              <a:t> </a:t>
            </a:r>
            <a:r>
              <a:rPr dirty="0" err="1"/>
              <a:t>với</a:t>
            </a:r>
            <a:r>
              <a:rPr dirty="0"/>
              <a:t> </a:t>
            </a:r>
            <a:r>
              <a:rPr dirty="0" err="1"/>
              <a:t>những</a:t>
            </a:r>
            <a:r>
              <a:rPr dirty="0"/>
              <a:t> </a:t>
            </a:r>
            <a:r>
              <a:rPr dirty="0" err="1"/>
              <a:t>thú</a:t>
            </a:r>
            <a:r>
              <a:rPr dirty="0"/>
              <a:t> </a:t>
            </a:r>
            <a:r>
              <a:rPr dirty="0" err="1"/>
              <a:t>vui</a:t>
            </a:r>
            <a:r>
              <a:rPr dirty="0"/>
              <a:t> </a:t>
            </a:r>
            <a:r>
              <a:rPr dirty="0" err="1"/>
              <a:t>quanh</a:t>
            </a:r>
            <a:r>
              <a:rPr dirty="0"/>
              <a:t> </a:t>
            </a:r>
            <a:r>
              <a:rPr dirty="0" err="1"/>
              <a:t>mình</a:t>
            </a:r>
            <a:r>
              <a:rPr dirty="0"/>
              <a:t>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luôn</a:t>
            </a:r>
            <a:r>
              <a:rPr dirty="0"/>
              <a:t> </a:t>
            </a:r>
            <a:r>
              <a:rPr dirty="0" err="1"/>
              <a:t>đau</a:t>
            </a:r>
            <a:r>
              <a:rPr dirty="0"/>
              <a:t> </a:t>
            </a:r>
            <a:r>
              <a:rPr dirty="0" err="1"/>
              <a:t>thương</a:t>
            </a:r>
            <a:r>
              <a:rPr dirty="0"/>
              <a:t> </a:t>
            </a:r>
            <a:br>
              <a:rPr lang="en-GB" dirty="0"/>
            </a:br>
            <a:r>
              <a:rPr dirty="0"/>
              <a:t>u </a:t>
            </a:r>
            <a:r>
              <a:rPr dirty="0" err="1"/>
              <a:t>buồn</a:t>
            </a:r>
            <a:r>
              <a:rPr dirty="0"/>
              <a:t> </a:t>
            </a:r>
            <a:r>
              <a:rPr dirty="0" err="1"/>
              <a:t>giữa</a:t>
            </a:r>
            <a:r>
              <a:rPr dirty="0"/>
              <a:t> </a:t>
            </a:r>
            <a:r>
              <a:rPr dirty="0" err="1"/>
              <a:t>lớp</a:t>
            </a:r>
            <a:r>
              <a:rPr dirty="0"/>
              <a:t> </a:t>
            </a:r>
            <a:r>
              <a:rPr dirty="0" err="1"/>
              <a:t>sóng</a:t>
            </a:r>
            <a:r>
              <a:rPr dirty="0"/>
              <a:t> </a:t>
            </a:r>
            <a:r>
              <a:rPr dirty="0" err="1"/>
              <a:t>đời</a:t>
            </a:r>
            <a:r>
              <a:rPr dirty="0"/>
              <a:t>, </a:t>
            </a:r>
            <a:r>
              <a:rPr dirty="0" err="1"/>
              <a:t>thân</a:t>
            </a:r>
            <a:r>
              <a:rPr dirty="0"/>
              <a:t> </a:t>
            </a:r>
            <a:r>
              <a:rPr dirty="0" err="1"/>
              <a:t>bơ</a:t>
            </a:r>
            <a:r>
              <a:rPr dirty="0"/>
              <a:t> </a:t>
            </a:r>
            <a:r>
              <a:rPr dirty="0" err="1"/>
              <a:t>vơ</a:t>
            </a:r>
            <a:r>
              <a:rPr dirty="0"/>
              <a:t> </a:t>
            </a:r>
            <a:r>
              <a:rPr dirty="0" err="1"/>
              <a:t>không</a:t>
            </a:r>
            <a:r>
              <a:rPr dirty="0"/>
              <a:t> </a:t>
            </a:r>
            <a:r>
              <a:rPr dirty="0" err="1"/>
              <a:t>nơi</a:t>
            </a:r>
            <a:r>
              <a:rPr dirty="0"/>
              <a:t> </a:t>
            </a:r>
            <a:r>
              <a:rPr dirty="0" err="1"/>
              <a:t>nương</a:t>
            </a:r>
            <a:r>
              <a:rPr dirty="0"/>
              <a:t> </a:t>
            </a:r>
            <a:r>
              <a:rPr dirty="0" err="1"/>
              <a:t>nhờ</a:t>
            </a:r>
            <a:r>
              <a:rPr dirty="0"/>
              <a:t>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Giữa những bóng tối tôi nhìn thấy ánh sáng trời, Ðời này dường bình minh sáng soi,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Ánh</a:t>
            </a:r>
            <a:r>
              <a:rPr dirty="0"/>
              <a:t> </a:t>
            </a:r>
            <a:r>
              <a:rPr dirty="0" err="1"/>
              <a:t>sáng</a:t>
            </a:r>
            <a:r>
              <a:rPr dirty="0"/>
              <a:t> </a:t>
            </a:r>
            <a:r>
              <a:rPr dirty="0" err="1"/>
              <a:t>thánh</a:t>
            </a:r>
            <a:r>
              <a:rPr dirty="0"/>
              <a:t> </a:t>
            </a:r>
            <a:r>
              <a:rPr dirty="0" err="1"/>
              <a:t>khiết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yêu</a:t>
            </a:r>
            <a:r>
              <a:rPr dirty="0"/>
              <a:t> </a:t>
            </a:r>
            <a:r>
              <a:rPr dirty="0" err="1"/>
              <a:t>thương</a:t>
            </a:r>
            <a:r>
              <a:rPr dirty="0"/>
              <a:t> </a:t>
            </a:r>
            <a:r>
              <a:rPr dirty="0" err="1"/>
              <a:t>tràn</a:t>
            </a:r>
            <a:r>
              <a:rPr dirty="0"/>
              <a:t> </a:t>
            </a:r>
            <a:r>
              <a:rPr dirty="0" err="1"/>
              <a:t>ngập</a:t>
            </a:r>
            <a:r>
              <a:rPr dirty="0"/>
              <a:t> </a:t>
            </a:r>
            <a:r>
              <a:rPr dirty="0" err="1"/>
              <a:t>cuộc</a:t>
            </a:r>
            <a:r>
              <a:rPr dirty="0"/>
              <a:t> </a:t>
            </a:r>
            <a:r>
              <a:rPr dirty="0" err="1"/>
              <a:t>đời</a:t>
            </a:r>
            <a:r>
              <a:rPr dirty="0"/>
              <a:t> </a:t>
            </a:r>
            <a:r>
              <a:rPr dirty="0" err="1"/>
              <a:t>khi</a:t>
            </a:r>
            <a:r>
              <a:rPr dirty="0"/>
              <a:t> </a:t>
            </a:r>
            <a:r>
              <a:rPr dirty="0" err="1"/>
              <a:t>quyền</a:t>
            </a:r>
            <a:r>
              <a:rPr dirty="0"/>
              <a:t> </a:t>
            </a:r>
            <a:r>
              <a:rPr dirty="0" err="1"/>
              <a:t>năng</a:t>
            </a:r>
            <a:r>
              <a:rPr dirty="0"/>
              <a:t> </a:t>
            </a:r>
            <a:r>
              <a:rPr dirty="0" err="1"/>
              <a:t>Jêsus</a:t>
            </a:r>
            <a:r>
              <a:rPr dirty="0"/>
              <a:t> </a:t>
            </a:r>
            <a:r>
              <a:rPr dirty="0" err="1"/>
              <a:t>đến</a:t>
            </a:r>
            <a:r>
              <a:rPr dirty="0"/>
              <a:t> </a:t>
            </a:r>
            <a:r>
              <a:rPr dirty="0" err="1"/>
              <a:t>với</a:t>
            </a:r>
            <a:r>
              <a:rPr dirty="0"/>
              <a:t> </a:t>
            </a:r>
            <a:r>
              <a:rPr dirty="0" err="1"/>
              <a:t>tâm</a:t>
            </a:r>
            <a:r>
              <a:rPr dirty="0"/>
              <a:t> </a:t>
            </a:r>
            <a:r>
              <a:rPr dirty="0" err="1"/>
              <a:t>này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FFFF00"/>
                </a:solidFill>
              </a:rPr>
              <a:t>Nay </a:t>
            </a:r>
            <a:r>
              <a:rPr dirty="0" err="1">
                <a:solidFill>
                  <a:srgbClr val="FFFF00"/>
                </a:solidFill>
              </a:rPr>
              <a:t>ánh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làm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tươi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mới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lòng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thế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nhân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Thiên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giáng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trần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tìm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cứu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khỏi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bến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mê</a:t>
            </a:r>
            <a:r>
              <a:rPr dirty="0">
                <a:solidFill>
                  <a:srgbClr val="FFFF00"/>
                </a:solidFill>
              </a:rPr>
              <a:t>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Tội</a:t>
            </a:r>
            <a:r>
              <a:rPr dirty="0">
                <a:solidFill>
                  <a:srgbClr val="FFFF00"/>
                </a:solidFill>
              </a:rPr>
              <a:t> ô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mang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hết</a:t>
            </a:r>
            <a:r>
              <a:rPr dirty="0">
                <a:solidFill>
                  <a:srgbClr val="FFFF00"/>
                </a:solidFill>
              </a:rPr>
              <a:t>,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nếp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sống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xưa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tẩy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thanh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không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còn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đâu</a:t>
            </a:r>
            <a:r>
              <a:rPr dirty="0">
                <a:solidFill>
                  <a:srgbClr val="FFFF00"/>
                </a:solidFill>
              </a:rPr>
              <a:t>,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nay </a:t>
            </a:r>
            <a:r>
              <a:rPr dirty="0" err="1">
                <a:solidFill>
                  <a:srgbClr val="FFFF00"/>
                </a:solidFill>
              </a:rPr>
              <a:t>những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bước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đường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trần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tăm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tối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đã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lánh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xa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Nhớ đến lúc trước tôi còn lang thang xa Ngài, sống với những đớn đau đêm ngày;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như</a:t>
            </a:r>
            <a:r>
              <a:rPr dirty="0"/>
              <a:t> </a:t>
            </a:r>
            <a:r>
              <a:rPr dirty="0" err="1"/>
              <a:t>bông</a:t>
            </a:r>
            <a:r>
              <a:rPr dirty="0"/>
              <a:t> </a:t>
            </a:r>
            <a:r>
              <a:rPr dirty="0" err="1"/>
              <a:t>hoa</a:t>
            </a:r>
            <a:r>
              <a:rPr dirty="0"/>
              <a:t> </a:t>
            </a:r>
            <a:r>
              <a:rPr dirty="0" err="1"/>
              <a:t>rơi</a:t>
            </a:r>
            <a:r>
              <a:rPr dirty="0"/>
              <a:t> </a:t>
            </a:r>
            <a:r>
              <a:rPr dirty="0" err="1"/>
              <a:t>rụng</a:t>
            </a:r>
            <a:r>
              <a:rPr dirty="0"/>
              <a:t> </a:t>
            </a: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cơn</a:t>
            </a:r>
            <a:r>
              <a:rPr dirty="0"/>
              <a:t> </a:t>
            </a:r>
            <a:r>
              <a:rPr dirty="0" err="1"/>
              <a:t>mưa</a:t>
            </a:r>
            <a:r>
              <a:rPr dirty="0"/>
              <a:t> </a:t>
            </a:r>
            <a:r>
              <a:rPr dirty="0" err="1"/>
              <a:t>buồn</a:t>
            </a:r>
            <a:r>
              <a:rPr dirty="0"/>
              <a:t>, </a:t>
            </a:r>
            <a:br>
              <a:rPr lang="en-GB" dirty="0"/>
            </a:br>
            <a:r>
              <a:rPr dirty="0" err="1"/>
              <a:t>sớm</a:t>
            </a:r>
            <a:r>
              <a:rPr dirty="0"/>
              <a:t> </a:t>
            </a:r>
            <a:r>
              <a:rPr dirty="0" err="1"/>
              <a:t>tối</a:t>
            </a:r>
            <a:r>
              <a:rPr dirty="0"/>
              <a:t> </a:t>
            </a:r>
            <a:r>
              <a:rPr dirty="0" err="1"/>
              <a:t>thiếu</a:t>
            </a:r>
            <a:r>
              <a:rPr dirty="0"/>
              <a:t> </a:t>
            </a:r>
            <a:r>
              <a:rPr dirty="0" err="1"/>
              <a:t>vắng</a:t>
            </a:r>
            <a:r>
              <a:rPr dirty="0"/>
              <a:t> </a:t>
            </a:r>
            <a:r>
              <a:rPr dirty="0" err="1"/>
              <a:t>bóng</a:t>
            </a:r>
            <a:r>
              <a:rPr dirty="0"/>
              <a:t> </a:t>
            </a:r>
            <a:r>
              <a:rPr dirty="0" err="1"/>
              <a:t>yêu</a:t>
            </a:r>
            <a:r>
              <a:rPr dirty="0"/>
              <a:t> </a:t>
            </a:r>
            <a:r>
              <a:rPr dirty="0" err="1"/>
              <a:t>thương</a:t>
            </a:r>
            <a:r>
              <a:rPr dirty="0"/>
              <a:t>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4</TotalTime>
  <Words>149</Words>
  <Application>Microsoft Office PowerPoint</Application>
  <PresentationFormat>Widescreen</PresentationFormat>
  <Paragraphs>13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Arial</vt:lpstr>
      <vt:lpstr>Presentation1</vt:lpstr>
      <vt:lpstr>Thánh Ca 661 VINH QUANG TRỜI</vt:lpstr>
      <vt:lpstr>1. Bao năm qua  bước chân chìm sâu trong ô trần, Sống với những thú vui quanh mình;</vt:lpstr>
      <vt:lpstr>Tôi luôn đau thương  u buồn giữa lớp sóng đời, thân bơ vơ không nơi nương nhờ;</vt:lpstr>
      <vt:lpstr>Giữa những bóng tối tôi nhìn thấy ánh sáng trời, Ðời này dường bình minh sáng soi,</vt:lpstr>
      <vt:lpstr>Ánh sáng thánh khiết  yêu thương tràn ngập cuộc đời khi quyền năng Jêsus đến với tâm này.</vt:lpstr>
      <vt:lpstr>Nay ánh sáng trời làm tươi mới lòng thế nhân, Thiên Chúa giáng trần  tìm tôi cứu khỏi bến mê!</vt:lpstr>
      <vt:lpstr>Tội ô Jêsus mang hết,  nếp sống xưa tẩy thanh không còn đâu,  nay những bước đường trần tăm tối đã lánh xa.</vt:lpstr>
      <vt:lpstr>2. Nhớ đến lúc trước tôi còn lang thang xa Ngài, sống với những đớn đau đêm ngày;</vt:lpstr>
      <vt:lpstr>Tôi như bông hoa rơi rụng trong cơn mưa buồn,  sớm tối thiếu vắng bóng yêu thương;</vt:lpstr>
      <vt:lpstr>Ðang khi bơ vơ tôi chợt nghe tiếng Chúa gọi,  Lời Ngài làm hồn tôi  thắm tươi.</vt:lpstr>
      <vt:lpstr>Ðến với Cứu Chúa tâm tôi nhẹ nhàng tuyệt vời, Ôi, Ngài yêu thương tôi đến muôn muôn đời.</vt:lpstr>
      <vt:lpstr>Nay ánh sáng trời làm tươi mới lòng thế nhân, Thiên Chúa giáng trần tìm tôi cứu khỏi bến mê!</vt:lpstr>
      <vt:lpstr>Tội ô Jêsus mang hết,  nếp sống xưa tẩy thanh không còn đâu,  nay những bước đường trần tăm tối đã lánh xa.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4</cp:revision>
  <dcterms:created xsi:type="dcterms:W3CDTF">2018-11-02T03:28:52Z</dcterms:created>
  <dcterms:modified xsi:type="dcterms:W3CDTF">2018-11-10T08:04:34Z</dcterms:modified>
</cp:coreProperties>
</file>