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662</a:t>
            </a:r>
            <a:br>
              <a:rPr dirty="0"/>
            </a:br>
            <a:r>
              <a:rPr dirty="0"/>
              <a:t>TỘI TÔI ĐƯỢC </a:t>
            </a:r>
            <a:br>
              <a:rPr lang="en-GB" dirty="0"/>
            </a:br>
            <a:r>
              <a:rPr dirty="0"/>
              <a:t>ĐÓNG ĐINH RỒI!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Nắm chắc lấy bàn tay Cứu Chúa, không phút nào lìa xa, bước với Chúa trên thiên trình tôi sẽ qua.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môi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từ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tim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lấy</a:t>
            </a:r>
            <a:r>
              <a:rPr dirty="0"/>
              <a:t> bao </a:t>
            </a:r>
            <a:br>
              <a:rPr lang="en-GB" dirty="0"/>
            </a:br>
            <a:r>
              <a:rPr dirty="0"/>
              <a:t>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đóng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ngồi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nghĩ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dành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hiu</a:t>
            </a:r>
            <a:r>
              <a:rPr dirty="0"/>
              <a:t> </a:t>
            </a:r>
            <a:r>
              <a:rPr dirty="0" err="1"/>
              <a:t>hắt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đã đến chịu thay tôi bao đớn đau từ xa xôi, những yếu đuối trong tôi được Chúa tha rồi.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dường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Lắm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dối</a:t>
            </a:r>
            <a:r>
              <a:rPr dirty="0"/>
              <a:t> </a:t>
            </a:r>
            <a:r>
              <a:rPr dirty="0" err="1"/>
              <a:t>trá</a:t>
            </a:r>
            <a:r>
              <a:rPr dirty="0"/>
              <a:t>, </a:t>
            </a:r>
            <a:r>
              <a:rPr dirty="0" err="1"/>
              <a:t>kiêu</a:t>
            </a:r>
            <a:r>
              <a:rPr dirty="0"/>
              <a:t> </a:t>
            </a:r>
            <a:r>
              <a:rPr dirty="0" err="1"/>
              <a:t>hãnh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tham</a:t>
            </a:r>
            <a:r>
              <a:rPr dirty="0"/>
              <a:t> lam, </a:t>
            </a:r>
            <a:r>
              <a:rPr dirty="0" err="1"/>
              <a:t>chẳng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xứng</a:t>
            </a:r>
            <a:r>
              <a:rPr dirty="0"/>
              <a:t> </a:t>
            </a:r>
            <a:r>
              <a:rPr dirty="0" err="1"/>
              <a:t>đáng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kiên</a:t>
            </a:r>
            <a:r>
              <a:rPr dirty="0"/>
              <a:t> </a:t>
            </a:r>
            <a:r>
              <a:rPr dirty="0" err="1"/>
              <a:t>nhẫn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sát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lấy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bao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đóng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dường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186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662 TỘI TÔI ĐƯỢC  ĐÓNG ĐINH RỒI!</vt:lpstr>
      <vt:lpstr>1. Có những lúc ngồi  suy nghĩ tới ơn Chúa dành cho tôi,  thấy nước mắt trong tim mình hiu hắt rơi.</vt:lpstr>
      <vt:lpstr>Chúa đã đến chịu thay tôi bao đớn đau từ xa xôi, những yếu đuối trong tôi được Chúa tha rồi.</vt:lpstr>
      <vt:lpstr>Ôi! ơn sâu dường  biển khơi, Chúa gánh hết tội lỗi tôi, ban cho tôi  đầy lòng bình an tươi mới.</vt:lpstr>
      <vt:lpstr>Bao gian ác có trong tôi Jêsus đã đóng đinh rồi! Chúa đổ huyết để thứ tha mọi tội tôi.</vt:lpstr>
      <vt:lpstr>2. Lắm lúc thấy mình sao dối trá, kiêu hãnh và  tham lam, chẳng  xứng đáng đưa tay  nhận ơn Chúa ban.</vt:lpstr>
      <vt:lpstr>Cứu Chúa vẫn đầy  kiên nhẫn theo sát tôi,  vì yêu tôi Chúa lấy hết bao ô tội đóng đinh rồi.</vt:lpstr>
      <vt:lpstr>Ôi! ơn sâu dường  biển khơi, Chúa gánh hết tội lỗi tôi, ban cho tôi đầy lòng bình an tươi mới.</vt:lpstr>
      <vt:lpstr>Bao gian ác có trong tôi Jêsus đã đóng đinh rồi! Chúa đổ huyết để thứ tha mọi tội tôi.</vt:lpstr>
      <vt:lpstr>3. Nắm chắc lấy bàn tay Cứu Chúa, không phút nào lìa xa, bước với Chúa trên thiên trình tôi sẽ qua.</vt:lpstr>
      <vt:lpstr>Với khúc hát thường trên môi dâng tiếng ca từ  tim tôi, bởi Chúa lấy bao  ô tội đóng đinh rồi.</vt:lpstr>
      <vt:lpstr>Ôi! ơn sâu dường biển khơi, Chúa gánh hết tội lỗi tôi, ban cho tôi đầy lòng bình an tươi mới.</vt:lpstr>
      <vt:lpstr>Bao gian ác có trong tôi Jêsus đã đóng đinh rồi! Chúa đổ huyết để thứ tha mọi tội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2018-11-10T08:06:06Z</dcterms:modified>
</cp:coreProperties>
</file>