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663</a:t>
            </a:r>
            <a:br/>
            <a:r>
              <a:t>NGÀI CỨU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br>
              <a:rPr lang="en-GB" dirty="0"/>
            </a:br>
            <a:r>
              <a:rPr dirty="0"/>
              <a:t>u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hề</a:t>
            </a:r>
            <a:r>
              <a:rPr dirty="0"/>
              <a:t> </a:t>
            </a:r>
            <a:r>
              <a:rPr dirty="0" err="1"/>
              <a:t>vơi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thấy tôi lạc trong chốn ô tội lẻ loi. Lời tha thiết êm đềm Chúa gọi từ nơi thiên cung sáng tươi.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Vượt</a:t>
            </a:r>
            <a:r>
              <a:rPr dirty="0"/>
              <a:t> </a:t>
            </a:r>
            <a:r>
              <a:rPr dirty="0" err="1"/>
              <a:t>bến</a:t>
            </a:r>
            <a:r>
              <a:rPr dirty="0"/>
              <a:t> </a:t>
            </a:r>
            <a:r>
              <a:rPr dirty="0" err="1"/>
              <a:t>bờ</a:t>
            </a:r>
            <a:r>
              <a:rPr dirty="0"/>
              <a:t>,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ai </a:t>
            </a:r>
            <a:r>
              <a:rPr dirty="0" err="1"/>
              <a:t>dò</a:t>
            </a:r>
            <a:r>
              <a:rPr dirty="0"/>
              <a:t> </a:t>
            </a:r>
            <a:r>
              <a:rPr dirty="0" err="1"/>
              <a:t>bến</a:t>
            </a:r>
            <a:r>
              <a:rPr dirty="0"/>
              <a:t> </a:t>
            </a:r>
            <a:r>
              <a:rPr dirty="0" err="1"/>
              <a:t>bờ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,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vượt</a:t>
            </a:r>
            <a:r>
              <a:rPr dirty="0"/>
              <a:t> qua </a:t>
            </a:r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dắt tôi từng năm tháng trong đời bấp bềnh. Từng giây phút lên đèo xuống ghềnh Ngài đưa chân tôi bước nhanh.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đón tôi, từ phương hướng đơn độc trở về. Ngài lắng nghe lời tôi hát trong trời khuya.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Dù yếu mềm, Ngài thương xót tâm hồn yếu mềm. Ngài thêm sức tôi càng vững bền, sống vui tươi hồn nhiên.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153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663 NGÀI CỨU TÔI</vt:lpstr>
      <vt:lpstr>1. Ngài cứu tôi từ tăm tối  u buồn giữa đời.  Ngài cứu tôi tình yêu  Chúa không hề vơi.</vt:lpstr>
      <vt:lpstr>Ngài thấy tôi lạc trong chốn ô tội lẻ loi. Lời tha thiết êm đềm Chúa gọi từ nơi thiên cung sáng tươi.</vt:lpstr>
      <vt:lpstr>Vì cứu tôi, Ngài tuôn huyết trên thập giá rồi.  Ngài kiếm tôi về bên Chúa yên nghỉ thôi.</vt:lpstr>
      <vt:lpstr>Vượt bến bờ, tình yêu Chúa ai dò bến bờ.  Tình yêu Chúa không gì xóa mờ, đã cứu tôi tự do.</vt:lpstr>
      <vt:lpstr>2. Ngài giữ tôi trọn trên lối đi về cõi đời. Ngài giữ tôi vượt qua hiểm nguy  mọi nơi.</vt:lpstr>
      <vt:lpstr>Ngài dắt tôi từng năm tháng trong đời bấp bềnh. Từng giây phút lên đèo xuống ghềnh Ngài đưa chân tôi bước nhanh.</vt:lpstr>
      <vt:lpstr>Ngài đón tôi, từ phương hướng đơn độc trở về. Ngài lắng nghe lời tôi hát trong trời khuya.</vt:lpstr>
      <vt:lpstr>Dù yếu mềm, Ngài thương xót tâm hồn yếu mềm. Ngài thêm sức tôi càng vững bền, sống vui tươi hồn nhiên.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2018-11-10T08:07:00Z</dcterms:modified>
</cp:coreProperties>
</file>