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664</a:t>
            </a:r>
            <a:br>
              <a:rPr dirty="0"/>
            </a:br>
            <a:r>
              <a:rPr dirty="0"/>
              <a:t>HALÊLUGIA! </a:t>
            </a:r>
            <a:br>
              <a:rPr lang="en-GB" dirty="0"/>
            </a:br>
            <a:r>
              <a:rPr dirty="0"/>
              <a:t>CHÚA CỨU TÔI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! </a:t>
            </a:r>
            <a:br>
              <a:rPr lang="en-GB" dirty="0"/>
            </a:br>
            <a:r>
              <a:rPr dirty="0"/>
              <a:t>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!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mua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9534-BC29-46AF-B74B-E999A592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Sống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ô </a:t>
            </a:r>
            <a:r>
              <a:rPr lang="en-GB" dirty="0" err="1"/>
              <a:t>tội</a:t>
            </a:r>
            <a:r>
              <a:rPr lang="en-GB" dirty="0"/>
              <a:t> </a:t>
            </a:r>
            <a:r>
              <a:rPr lang="en-GB" dirty="0" err="1"/>
              <a:t>hồn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giam</a:t>
            </a:r>
            <a:r>
              <a:rPr lang="en-GB" dirty="0"/>
              <a:t> </a:t>
            </a:r>
            <a:r>
              <a:rPr lang="en-GB" dirty="0" err="1"/>
              <a:t>giữ</a:t>
            </a:r>
            <a:r>
              <a:rPr lang="en-GB" dirty="0"/>
              <a:t>, </a:t>
            </a:r>
            <a:r>
              <a:rPr lang="en-GB" dirty="0" err="1"/>
              <a:t>huyết</a:t>
            </a:r>
            <a:r>
              <a:rPr lang="en-GB" dirty="0"/>
              <a:t> </a:t>
            </a:r>
            <a:r>
              <a:rPr lang="en-GB" dirty="0" err="1"/>
              <a:t>Ngài</a:t>
            </a:r>
            <a:r>
              <a:rPr lang="en-GB" dirty="0"/>
              <a:t> </a:t>
            </a:r>
            <a:r>
              <a:rPr lang="en-GB" dirty="0" err="1"/>
              <a:t>cứu</a:t>
            </a:r>
            <a:r>
              <a:rPr lang="en-GB" dirty="0"/>
              <a:t> </a:t>
            </a:r>
            <a:r>
              <a:rPr lang="en-GB" dirty="0" err="1"/>
              <a:t>tôi</a:t>
            </a:r>
            <a:r>
              <a:rPr lang="en-GB" dirty="0"/>
              <a:t> </a:t>
            </a:r>
            <a:r>
              <a:rPr lang="en-GB" dirty="0" err="1"/>
              <a:t>tự</a:t>
            </a:r>
            <a:r>
              <a:rPr lang="en-GB" dirty="0"/>
              <a:t> do </a:t>
            </a:r>
            <a:r>
              <a:rPr lang="en-GB" dirty="0" err="1"/>
              <a:t>rồi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228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tuy</a:t>
            </a:r>
            <a:r>
              <a:rPr dirty="0">
                <a:solidFill>
                  <a:srgbClr val="FFFF00"/>
                </a:solidFill>
              </a:rPr>
              <a:t> Sa-tan </a:t>
            </a:r>
            <a:r>
              <a:rPr dirty="0" err="1">
                <a:solidFill>
                  <a:srgbClr val="FFFF00"/>
                </a:solidFill>
              </a:rPr>
              <a:t>giam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! </a:t>
            </a:r>
            <a:br>
              <a:rPr lang="en-GB" dirty="0"/>
            </a:br>
            <a:r>
              <a:rPr dirty="0"/>
              <a:t>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!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ra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bùn</a:t>
            </a:r>
            <a:r>
              <a:rPr dirty="0"/>
              <a:t> </a:t>
            </a:r>
            <a:r>
              <a:rPr dirty="0" err="1"/>
              <a:t>lầy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do </a:t>
            </a:r>
            <a:r>
              <a:rPr dirty="0" err="1"/>
              <a:t>rồi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tuy</a:t>
            </a:r>
            <a:r>
              <a:rPr dirty="0">
                <a:solidFill>
                  <a:srgbClr val="FFFF00"/>
                </a:solidFill>
              </a:rPr>
              <a:t> Sa-tan </a:t>
            </a:r>
            <a:r>
              <a:rPr dirty="0" err="1">
                <a:solidFill>
                  <a:srgbClr val="FFFF00"/>
                </a:solidFill>
              </a:rPr>
              <a:t>giam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! </a:t>
            </a:r>
            <a:br>
              <a:rPr lang="en-GB" dirty="0"/>
            </a:br>
            <a:r>
              <a:rPr dirty="0"/>
              <a:t>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gìn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751F-7D08-4B86-A29A-17B69379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Dầu</a:t>
            </a:r>
            <a:r>
              <a:rPr lang="en-GB" dirty="0"/>
              <a:t> </a:t>
            </a:r>
            <a:r>
              <a:rPr lang="en-GB" dirty="0" err="1"/>
              <a:t>cho</a:t>
            </a:r>
            <a:r>
              <a:rPr lang="en-GB" dirty="0"/>
              <a:t> </a:t>
            </a:r>
            <a:r>
              <a:rPr lang="en-GB" dirty="0" err="1"/>
              <a:t>muôn</a:t>
            </a:r>
            <a:r>
              <a:rPr lang="en-GB" dirty="0"/>
              <a:t> </a:t>
            </a:r>
            <a:r>
              <a:rPr lang="en-GB" dirty="0" err="1"/>
              <a:t>tội</a:t>
            </a:r>
            <a:r>
              <a:rPr lang="en-GB" dirty="0"/>
              <a:t> </a:t>
            </a:r>
            <a:r>
              <a:rPr lang="en-GB" dirty="0" err="1"/>
              <a:t>tình</a:t>
            </a:r>
            <a:r>
              <a:rPr lang="en-GB" dirty="0"/>
              <a:t> </a:t>
            </a:r>
            <a:r>
              <a:rPr lang="en-GB" dirty="0" err="1"/>
              <a:t>đang</a:t>
            </a:r>
            <a:r>
              <a:rPr lang="en-GB" dirty="0"/>
              <a:t> </a:t>
            </a:r>
            <a:r>
              <a:rPr lang="en-GB" dirty="0" err="1"/>
              <a:t>vây</a:t>
            </a:r>
            <a:r>
              <a:rPr lang="en-GB" dirty="0"/>
              <a:t> </a:t>
            </a:r>
            <a:r>
              <a:rPr lang="en-GB" dirty="0" err="1"/>
              <a:t>hãm</a:t>
            </a:r>
            <a:r>
              <a:rPr lang="en-GB" dirty="0"/>
              <a:t>, </a:t>
            </a:r>
            <a:r>
              <a:rPr lang="en-GB" dirty="0" err="1"/>
              <a:t>huyết</a:t>
            </a:r>
            <a:r>
              <a:rPr lang="en-GB" dirty="0"/>
              <a:t> </a:t>
            </a:r>
            <a:r>
              <a:rPr lang="en-GB" dirty="0" err="1"/>
              <a:t>Ngài</a:t>
            </a:r>
            <a:r>
              <a:rPr lang="en-GB" dirty="0"/>
              <a:t> </a:t>
            </a:r>
            <a:r>
              <a:rPr lang="en-GB" dirty="0" err="1"/>
              <a:t>đã</a:t>
            </a:r>
            <a:r>
              <a:rPr lang="en-GB" dirty="0"/>
              <a:t> </a:t>
            </a:r>
            <a:r>
              <a:rPr lang="en-GB" dirty="0" err="1"/>
              <a:t>bảo</a:t>
            </a:r>
            <a:r>
              <a:rPr lang="en-GB" dirty="0"/>
              <a:t> </a:t>
            </a:r>
            <a:r>
              <a:rPr lang="en-GB" dirty="0" err="1"/>
              <a:t>bọc</a:t>
            </a:r>
            <a:r>
              <a:rPr lang="en-GB" dirty="0"/>
              <a:t> </a:t>
            </a:r>
            <a:r>
              <a:rPr lang="en-GB" dirty="0" err="1"/>
              <a:t>tôi</a:t>
            </a:r>
            <a:r>
              <a:rPr lang="en-GB" dirty="0"/>
              <a:t> </a:t>
            </a:r>
            <a:r>
              <a:rPr lang="en-GB" dirty="0" err="1"/>
              <a:t>rồi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90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tuy</a:t>
            </a:r>
            <a:r>
              <a:rPr dirty="0">
                <a:solidFill>
                  <a:srgbClr val="FFFF00"/>
                </a:solidFill>
              </a:rPr>
              <a:t> Sa-tan </a:t>
            </a:r>
            <a:r>
              <a:rPr dirty="0" err="1">
                <a:solidFill>
                  <a:srgbClr val="FFFF00"/>
                </a:solidFill>
              </a:rPr>
              <a:t>giam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giữ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bởi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Đáng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</TotalTime>
  <Words>139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664 HALÊLUGIA!  CHÚA CỨU TÔI </vt:lpstr>
      <vt:lpstr>1. Chúa cứu tôi rồi!  Ha-lê-lu-gia! Jêsus mua chuộc chính tôi. </vt:lpstr>
      <vt:lpstr>Sống trong ô tội hồn  bị giam giữ, huyết Ngài cứu tôi tự do rồi.</vt:lpstr>
      <vt:lpstr>Jêsus đã cứu, tôi tự do mãi, tuy Sa-tan giam giữ tôi. Jêsus mua tôi bởi huyết hồng kia. Đáng thờ kính danh Ngài muôn đời.</vt:lpstr>
      <vt:lpstr>2. Chúa cứu tôi rồi!  Ha-lê-lu-gia! Chính Jêsus Ngài giúp tôi. Cứu tôi ra từ bùn lầy tăm tối để  đời sống tôi tự do rồi.</vt:lpstr>
      <vt:lpstr>Jêsus đã cứu, tôi tự do mãi, tuy Sa-tan giam giữ tôi. Jêsus mua tôi bởi huyết hồng kia. Đáng thờ kính danh Ngài muôn đời.</vt:lpstr>
      <vt:lpstr>3. Chúa cứu tôi rồi!  Ha-lê-lu-gia!  Jêsus đang gìn giữ tôi. </vt:lpstr>
      <vt:lpstr>Dầu cho muôn tội tình đang vây hãm, huyết Ngài đã bảo bọc tôi rồi.</vt:lpstr>
      <vt:lpstr>Jêsus đã cứu, tôi tự do mãi, tuy Sa-tan giam giữ tôi. Jêsus mua tôi bởi huyết hồng kia. Đáng thờ kính danh Ngài muôn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2018-11-10T08:22:03Z</dcterms:modified>
</cp:coreProperties>
</file>