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665</a:t>
            </a:r>
            <a:br>
              <a:rPr dirty="0"/>
            </a:br>
            <a:r>
              <a:rPr dirty="0"/>
              <a:t>DO QUYỀN NĂNG</a:t>
            </a:r>
            <a:r>
              <a:rPr lang="en-GB" dirty="0"/>
              <a:t> </a:t>
            </a:r>
            <a:r>
              <a:rPr dirty="0"/>
              <a:t>HUYẾT GÔ-GÔ-THA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Biết</a:t>
            </a:r>
            <a:r>
              <a:rPr dirty="0"/>
              <a:t> bao </a:t>
            </a:r>
            <a:r>
              <a:rPr dirty="0" err="1"/>
              <a:t>điều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ác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bôi</a:t>
            </a:r>
            <a:r>
              <a:rPr dirty="0"/>
              <a:t> </a:t>
            </a:r>
            <a:r>
              <a:rPr dirty="0" err="1"/>
              <a:t>sạch</a:t>
            </a:r>
            <a:r>
              <a:rPr dirty="0"/>
              <a:t> do </a:t>
            </a:r>
            <a:r>
              <a:rPr dirty="0" err="1"/>
              <a:t>huyết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Gô-gô-tha</a:t>
            </a:r>
            <a:r>
              <a:rPr dirty="0"/>
              <a:t>,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bài</a:t>
            </a:r>
            <a:r>
              <a:rPr dirty="0"/>
              <a:t> ca </a:t>
            </a:r>
            <a:r>
              <a:rPr dirty="0" err="1"/>
              <a:t>mới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Gô-gô-tha</a:t>
            </a:r>
            <a:r>
              <a:rPr dirty="0"/>
              <a:t>;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,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do </a:t>
            </a:r>
            <a:r>
              <a:rPr dirty="0" err="1"/>
              <a:t>lại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tái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, </a:t>
            </a:r>
            <a:r>
              <a:rPr dirty="0" err="1"/>
              <a:t>đều</a:t>
            </a:r>
            <a:r>
              <a:rPr dirty="0"/>
              <a:t> </a:t>
            </a:r>
            <a:r>
              <a:t>do huyết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Gô-gô-tha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15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Thánh Ca 665 DO QUYỀN NĂNG HUYẾT GÔ-GÔ-THA</vt:lpstr>
      <vt:lpstr>Biết bao điều gian ác  bôi sạch do huyết  Gô-gô-tha, Sống trong  bài ca mới,</vt:lpstr>
      <vt:lpstr>Nhờ quyền năng  huyết Gô-gô-tha;  Chúa muôn đời luôn sống, đem tự do lại cho trần thế;</vt:lpstr>
      <vt:lpstr>Ngày Jêsus tái lâm  hiển vinh sáng tươi  huy hoàng, đều do huyết Jêsus trên Gô-gô-tha.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2018-11-10T08:22:50Z</dcterms:modified>
</cp:coreProperties>
</file>