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666</a:t>
            </a:r>
            <a:br/>
            <a:r>
              <a:t>KHI DÂNG MÌNH CHO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lang="en-GB"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nay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lang="en-GB"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nay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lang="en-GB"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Những lối ác ngày xưa cách xa từ đây.Nếp sống mới ngày nay thánh khiết Chúa ban.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nay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lang="en-GB"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/>
            </a:br>
            <a:r>
              <a:t>ngự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lòng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38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666 KHI DÂNG MÌNH CHO JÊSUS</vt:lpstr>
      <vt:lpstr>Biến đổi hết mọi điều  tâm hồn nay được  trắng trong khi tôi dâng lòng mình tiếp Jêsus.</vt:lpstr>
      <vt:lpstr>Biến đổi hết mọi điều tâm hồn nay được  trắng trong khi Jêsus  ngự vào cõi lòng.</vt:lpstr>
      <vt:lpstr>Những lối ác ngày xưa cách xa từ đây.Nếp sống mới ngày nay thánh khiết Chúa ban.</vt:lpstr>
      <vt:lpstr>Biến đổi hết mọi điều tâm hồn nay được  trắng trong khi Jêsus  ngự vào cõi lòng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2018-11-10T08:23:39Z</dcterms:modified>
</cp:coreProperties>
</file>