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667</a:t>
            </a:r>
            <a:br/>
            <a:r>
              <a:t>VÌ SAO TÔI CA NGỢI?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vẻ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,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huệ</a:t>
            </a:r>
            <a:r>
              <a:rPr dirty="0"/>
              <a:t> </a:t>
            </a: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khiết</a:t>
            </a:r>
            <a:r>
              <a:rPr dirty="0"/>
              <a:t> </a:t>
            </a:r>
            <a:r>
              <a:rPr dirty="0" err="1"/>
              <a:t>đượm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sắc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Như sông mênh mông tuôn dòng nhân từ, bao la thương yêu đầy ân điển.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say </a:t>
            </a:r>
            <a:r>
              <a:rPr dirty="0" err="1">
                <a:solidFill>
                  <a:srgbClr val="FFFF00"/>
                </a:solidFill>
              </a:rPr>
              <a:t>sưa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? </a:t>
            </a:r>
            <a:r>
              <a:rPr dirty="0" err="1">
                <a:solidFill>
                  <a:srgbClr val="FFFF00"/>
                </a:solidFill>
              </a:rPr>
              <a:t>Lý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?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3CBA-BD35-4C42-B52A-AE2E61CD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là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tình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yêu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thu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hút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chẳng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thôi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chính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chết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thay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Kín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trào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giải</a:t>
            </a:r>
            <a:r>
              <a:rPr dirty="0"/>
              <a:t> </a:t>
            </a:r>
            <a:r>
              <a:rPr dirty="0" err="1"/>
              <a:t>phóng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thư</a:t>
            </a:r>
            <a:r>
              <a:rPr dirty="0"/>
              <a:t> </a:t>
            </a:r>
            <a:r>
              <a:rPr dirty="0" err="1"/>
              <a:t>thái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Vang lên thanh âm ca ngợi danh Ngài, Hân hoan khi tâm hồn thanh khiết.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say </a:t>
            </a:r>
            <a:r>
              <a:rPr dirty="0" err="1">
                <a:solidFill>
                  <a:srgbClr val="FFFF00"/>
                </a:solidFill>
              </a:rPr>
              <a:t>sưa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? </a:t>
            </a:r>
            <a:r>
              <a:rPr dirty="0" err="1">
                <a:solidFill>
                  <a:srgbClr val="FFFF00"/>
                </a:solidFill>
              </a:rPr>
              <a:t>Lý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5D4D-FF36-4530-BAD8-7DB7E6BD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là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tình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yêu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thu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hút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chẳng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thôi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chính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chết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thay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88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Thoáng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hiền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chiêm</a:t>
            </a:r>
            <a:r>
              <a:rPr dirty="0"/>
              <a:t> </a:t>
            </a:r>
            <a:r>
              <a:rPr dirty="0" err="1"/>
              <a:t>ngưỡng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hỉ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lần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,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ngây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say </a:t>
            </a:r>
            <a:r>
              <a:rPr dirty="0" err="1">
                <a:solidFill>
                  <a:srgbClr val="FFFF00"/>
                </a:solidFill>
              </a:rPr>
              <a:t>sưa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? </a:t>
            </a:r>
            <a:r>
              <a:rPr dirty="0" err="1">
                <a:solidFill>
                  <a:srgbClr val="FFFF00"/>
                </a:solidFill>
              </a:rPr>
              <a:t>Lý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3418-992F-4196-8D28-27058E04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là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tình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yêu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thu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hút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chẳng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thôi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chính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chết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thay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3394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140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667 VÌ SAO TÔI CA NGỢI?</vt:lpstr>
      <vt:lpstr>1. Kín sâu trong lòng trào đầy niềm vui, Jêsus giải phóng được thư thái!</vt:lpstr>
      <vt:lpstr>Vang lên thanh âm ca ngợi danh Ngài, Hân hoan khi tâm hồn thanh khiết.</vt:lpstr>
      <vt:lpstr>Vì sao tôi say sưa  Chúa Jêsus? Lý do nào khiến tôi theo Ngài? </vt:lpstr>
      <vt:lpstr>Ngài là tình yêu thu hút chẳng thôi, chính Ngài chết thay cho tôi.</vt:lpstr>
      <vt:lpstr>2. Thoáng xem nhân từ dịu hiền nơi Chúa,  tâm hồn chiêm ngưỡng đầy hoan hỉ.</vt:lpstr>
      <vt:lpstr>Khi trông Jêsus một lần  rõ mặt, Bao nhiêu tươi vui tràn ngây ngất.</vt:lpstr>
      <vt:lpstr>Vì sao tôi say sưa  Chúa Jêsus? Lý do nào khiến tôi theo Ngài? </vt:lpstr>
      <vt:lpstr>Ngài là tình yêu thu hút chẳng thôi, chính Ngài chết thay cho tôi.</vt:lpstr>
      <vt:lpstr>3. Chúa mang vẻ đẹp  tuyệt vời cao cả, hoa huệ tinh khiết đượm  hương sắc.</vt:lpstr>
      <vt:lpstr>Như sông mênh mông tuôn dòng nhân từ, bao la thương yêu đầy ân điển.</vt:lpstr>
      <vt:lpstr>Vì sao tôi say sưa  Chúa Jêsus? Lý do nào khiến tôi theo Ngài? </vt:lpstr>
      <vt:lpstr>Ngài là tình yêu thu hút chẳng thôi, chính Ngài chết thay cho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2018-11-10T08:25:27Z</dcterms:modified>
</cp:coreProperties>
</file>