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668</a:t>
            </a:r>
            <a:br>
              <a:rPr dirty="0"/>
            </a:br>
            <a:r>
              <a:rPr dirty="0"/>
              <a:t>NGUỒN PHƯỚC </a:t>
            </a:r>
            <a:br>
              <a:rPr lang="en-GB" dirty="0"/>
            </a:br>
            <a:r>
              <a:rPr dirty="0"/>
              <a:t>GÔ-GÔ-THA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Hỡi</a:t>
            </a:r>
            <a:r>
              <a:rPr dirty="0"/>
              <a:t> </a:t>
            </a:r>
            <a:r>
              <a:rPr dirty="0" err="1"/>
              <a:t>anh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mệt</a:t>
            </a:r>
            <a:r>
              <a:rPr dirty="0"/>
              <a:t> </a:t>
            </a:r>
            <a:r>
              <a:rPr dirty="0" err="1"/>
              <a:t>mê</a:t>
            </a:r>
            <a:r>
              <a:rPr dirty="0"/>
              <a:t> </a:t>
            </a:r>
            <a:r>
              <a:rPr dirty="0" err="1"/>
              <a:t>khổ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lầm</a:t>
            </a:r>
            <a:r>
              <a:rPr dirty="0"/>
              <a:t> than,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sầu</a:t>
            </a:r>
            <a:r>
              <a:rPr dirty="0"/>
              <a:t> cay;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Đến ngay trên đồi xem Chúa hy sinh vì anh bằng dòng huyết Gô-gô-tha.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nguyên</a:t>
            </a:r>
            <a:r>
              <a:rPr dirty="0">
                <a:solidFill>
                  <a:srgbClr val="FFFF00"/>
                </a:solidFill>
              </a:rPr>
              <a:t> ra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âu</a:t>
            </a:r>
            <a:r>
              <a:rPr dirty="0"/>
              <a:t> lo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thỏa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đây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Hỡi anh mau về bên Jêsus nhận tình yêu tại nơi thánh Gô-gô-tha.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nguyên</a:t>
            </a:r>
            <a:r>
              <a:rPr dirty="0">
                <a:solidFill>
                  <a:srgbClr val="FFFF00"/>
                </a:solidFill>
              </a:rPr>
              <a:t> ra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chìm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, </a:t>
            </a:r>
            <a:r>
              <a:rPr dirty="0" err="1"/>
              <a:t>tâm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Chúa kêu tôi về, đưa dắt lên nơi đồi cao là nơi thánh Gô-gô-tha.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nguyên</a:t>
            </a:r>
            <a:r>
              <a:rPr dirty="0">
                <a:solidFill>
                  <a:srgbClr val="FFFF00"/>
                </a:solidFill>
              </a:rPr>
              <a:t> ra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Jêsus</a:t>
            </a:r>
            <a:r>
              <a:rPr dirty="0"/>
              <a:t> ban </a:t>
            </a:r>
            <a:r>
              <a:rPr dirty="0" err="1"/>
              <a:t>quyền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nay </a:t>
            </a:r>
            <a:r>
              <a:rPr dirty="0" err="1"/>
              <a:t>tự</a:t>
            </a:r>
            <a:r>
              <a:rPr dirty="0"/>
              <a:t> do, </a:t>
            </a:r>
            <a:br>
              <a:rPr lang="en-GB" dirty="0"/>
            </a:b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rời</a:t>
            </a:r>
            <a:r>
              <a:rPr dirty="0"/>
              <a:t>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ô.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Hát</a:t>
            </a:r>
            <a:r>
              <a:rPr dirty="0"/>
              <a:t> </a:t>
            </a:r>
            <a:r>
              <a:rPr dirty="0" err="1"/>
              <a:t>vang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nỗi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; </a:t>
            </a:r>
            <a:br>
              <a:rPr lang="en-GB" dirty="0"/>
            </a:br>
            <a:r>
              <a:rPr dirty="0" err="1"/>
              <a:t>trào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Gô-gô-tha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nguồn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ơn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phát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nguyên</a:t>
            </a:r>
            <a:r>
              <a:rPr dirty="0">
                <a:solidFill>
                  <a:srgbClr val="FFFF00"/>
                </a:solidFill>
              </a:rPr>
              <a:t> ra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xóa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tội</a:t>
            </a:r>
            <a:r>
              <a:rPr dirty="0">
                <a:solidFill>
                  <a:srgbClr val="FFFF00"/>
                </a:solidFill>
              </a:rPr>
              <a:t> nay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tự</a:t>
            </a:r>
            <a:r>
              <a:rPr dirty="0">
                <a:solidFill>
                  <a:srgbClr val="FFFF00"/>
                </a:solidFill>
              </a:rPr>
              <a:t> do, </a:t>
            </a:r>
            <a:r>
              <a:rPr dirty="0" err="1">
                <a:solidFill>
                  <a:srgbClr val="FFFF00"/>
                </a:solidFill>
              </a:rPr>
              <a:t>nhờ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huyết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Gô-gô-tha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2</TotalTime>
  <Words>197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Arial</vt:lpstr>
      <vt:lpstr>Presentation1</vt:lpstr>
      <vt:lpstr>Thánh Ca 668 NGUỒN PHƯỚC  GÔ-GÔ-THA</vt:lpstr>
      <vt:lpstr>1. Chính tôi xưa chìm trong đớn đau nơi  trần gian, tâm hồn  đớn đau phiền ưu.</vt:lpstr>
      <vt:lpstr>Chúa kêu tôi về, đưa dắt lên nơi đồi cao là nơi thánh Gô-gô-tha.</vt:lpstr>
      <vt:lpstr>Gô-gô-tha, nguồn ơn phước phát nguyên ra  từ Jêsus.</vt:lpstr>
      <vt:lpstr>Chúa xóa bôi muôn tội nay sống vui trong tự do, nhờ dòng huyết  Gô-gô-tha.</vt:lpstr>
      <vt:lpstr>2. Jêsus ban quyền năng giúp tôi nay tự do,  xa rời bóng mây tội ô.</vt:lpstr>
      <vt:lpstr>Hát vang cho đời nghe  nỗi vui trong lòng tôi;  trào dâng đến Gô-gô-tha.</vt:lpstr>
      <vt:lpstr>Gô-gô-tha, nguồn ơn phước phát nguyên ra  từ Jêsus.</vt:lpstr>
      <vt:lpstr>Chúa xóa bôi muôn tội nay sống vui trong tự do, nhờ dòng huyết  Gô-gô-tha.</vt:lpstr>
      <vt:lpstr>3. Hỡi anh đang mệt mê khổ đau trong lầm than, nơi trần thế vương  sầu cay;</vt:lpstr>
      <vt:lpstr>Đến ngay trên đồi xem Chúa hy sinh vì anh bằng dòng huyết Gô-gô-tha.</vt:lpstr>
      <vt:lpstr>Gô-gô-tha, nguồn ơn phước phát nguyên ra  từ Jêsus.</vt:lpstr>
      <vt:lpstr>Chúa xóa bôi muôn tội nay sống vui trong tự do, nhờ dòng huyết  Gô-gô-tha.</vt:lpstr>
      <vt:lpstr>4. Đến nơi chân Ngài dâng nỗi âu lo phiền ưu,  cho đời thỏa vui từ đây!</vt:lpstr>
      <vt:lpstr>Hỡi anh mau về bên Jêsus nhận tình yêu tại nơi thánh Gô-gô-tha.</vt:lpstr>
      <vt:lpstr>Gô-gô-tha, nguồn ơn phước phát nguyên ra  từ Jêsus.</vt:lpstr>
      <vt:lpstr>Chúa xóa bôi muôn tội nay sống vui trong tự do, nhờ dòng huyết  Gô-gô-tha.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2018-11-10T08:26:51Z</dcterms:modified>
</cp:coreProperties>
</file>