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669</a:t>
            </a:r>
            <a:br/>
            <a:r>
              <a:t>TIẾNG CHÚA PHÁN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: “</a:t>
            </a:r>
            <a:r>
              <a:rPr dirty="0" err="1"/>
              <a:t>Ngươi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br>
              <a:rPr lang="en-GB" dirty="0"/>
            </a:br>
            <a:r>
              <a:rPr dirty="0"/>
              <a:t>ở </a:t>
            </a:r>
            <a:r>
              <a:rPr dirty="0" err="1"/>
              <a:t>bên</a:t>
            </a:r>
            <a:r>
              <a:rPr dirty="0"/>
              <a:t> Ta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Khi</a:t>
            </a:r>
            <a:r>
              <a:rPr dirty="0"/>
              <a:t> ở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br>
              <a:rPr lang="en-GB" dirty="0"/>
            </a:br>
            <a:r>
              <a:rPr dirty="0"/>
              <a:t>Ta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mua</a:t>
            </a:r>
            <a:r>
              <a:rPr dirty="0"/>
              <a:t> </a:t>
            </a:r>
            <a:r>
              <a:rPr dirty="0" err="1"/>
              <a:t>ngươi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nên ngươi nay thuộc Ta mãi mãi”. Tôi vui mừng nghe Jêsus phán: “Ta cứu ngươi bởi ân điển trời”.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hồi</a:t>
            </a:r>
            <a:r>
              <a:rPr dirty="0"/>
              <a:t> </a:t>
            </a:r>
            <a:br>
              <a:rPr lang="en-GB"/>
            </a:br>
            <a:r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lòa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48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669 TIẾNG CHÚA PHÁN</vt:lpstr>
      <vt:lpstr>Tôi vui mừng khi nghe tiếng Chúa: “Ngươi sẽ  ở bên Ta đêm ngày.  Khi ở trên dương trần  Ta đã mua ngươi rồi,</vt:lpstr>
      <vt:lpstr>nên ngươi nay thuộc Ta mãi mãi”. Tôi vui mừng nghe Jêsus phán: “Ta cứu ngươi bởi ân điển trời”.</vt:lpstr>
      <vt:lpstr>Và đêm ngày tôi trông mong Chúa mau lai hồi  vì tôi sẽ trông xem mặt Ngài lòa vinh quang.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2018-11-10T08:27:23Z</dcterms:modified>
</cp:coreProperties>
</file>