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670</a:t>
            </a:r>
            <a:br/>
            <a:r>
              <a:t>KÍNH KHEN NGÀI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đắm</a:t>
            </a:r>
            <a:r>
              <a:rPr dirty="0"/>
              <a:t> </a:t>
            </a:r>
            <a:r>
              <a:rPr dirty="0" err="1"/>
              <a:t>đuối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ô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vong</a:t>
            </a:r>
            <a:r>
              <a:rPr dirty="0"/>
              <a:t>, </a:t>
            </a:r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ác</a:t>
            </a:r>
            <a:r>
              <a:rPr dirty="0"/>
              <a:t> </a:t>
            </a:r>
            <a:r>
              <a:rPr dirty="0" err="1"/>
              <a:t>uế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;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,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hồng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phát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bỏ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sang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Ngài gánh cả khổ đau, cam chịu hình thay thế; Kính yêu Ngài, luôn mến Ngài, chúc tán đời đời.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gội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phát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</TotalTime>
  <Words>104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670 KÍNH KHEN NGÀI</vt:lpstr>
      <vt:lpstr>1. Trần thế đắm đuối chết trong đêm ô tội đầy.  Nhân gian hư vong, nhưng Chúa Jêsus đến.</vt:lpstr>
      <vt:lpstr>Ngài gánh ác uế tôi,  trên thập tự chịu chết; Chúa dâng mình, tuôn huyết hồng thế tôi và bạn.</vt:lpstr>
      <vt:lpstr>Kính khen Ngài đà chuộc mua chính tôi, Kính khen Ngài gội hồn thân  trắng trong;</vt:lpstr>
      <vt:lpstr>Kính khen Ngài, mọi tội xưa thứ tha, Cứu ân diệu vinh ban phát cho  muôn người.</vt:lpstr>
      <vt:lpstr>2. Kìa Jêsus đến bỏ ngôi cao sang từ trời.  Dâng thân hy sinh và Chúa vui chịu chết.</vt:lpstr>
      <vt:lpstr>Ngài gánh cả khổ đau, cam chịu hình thay thế; Kính yêu Ngài, luôn mến Ngài, chúc tán đời đời.</vt:lpstr>
      <vt:lpstr>Kính khen Ngài đà chuộc mua chính tôi,  Kính khen Ngài gội  hồn thân trắng trong;</vt:lpstr>
      <vt:lpstr>Kính khen Ngài,  mọi tội xưa thứ tha,  Cứu ân diệu vinh ban phát cho muôn người.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2018-11-10T08:28:35Z</dcterms:modified>
</cp:coreProperties>
</file>