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t> Ca 671</a:t>
            </a:r>
            <a:br/>
            <a:r>
              <a:t>NGỢI KHEN</a:t>
            </a:r>
            <a:br>
              <a:rPr lang="en-US"/>
            </a:br>
            <a:r>
              <a:t>VÌ ÐƯỢC CỨU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Christ ban </a:t>
            </a:r>
            <a:r>
              <a:rPr dirty="0" err="1"/>
              <a:t>cho</a:t>
            </a:r>
            <a:r>
              <a:rPr dirty="0"/>
              <a:t> ta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ta </a:t>
            </a:r>
            <a:br>
              <a:rPr lang="en-GB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ngừng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bao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hoàn toàn trong trắng đâu còn điều ô dơ nào!Ngài chuộc hồn thân ta giữ ta bình an vui sống.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ta </a:t>
            </a:r>
            <a:br>
              <a:rPr lang="en-GB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</TotalTime>
  <Words>47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671 NGỢI KHEN VÌ ÐƯỢC CỨU </vt:lpstr>
      <vt:lpstr>Hát vang lên tôn vinh chúc tán Vua muôn đời,  Jêsus Christ ban cho ta một cuộc đời mới.</vt:lpstr>
      <vt:lpstr>Cất tiếng ca ngợi  Cứu Chúa ta  không ngừng,  Phước Chúa đã thứ tha hết bao tội tình.</vt:lpstr>
      <vt:lpstr>Lòng hoàn toàn trong trắng đâu còn điều ô dơ nào!Ngài chuộc hồn thân ta giữ ta bình an vui sống.</vt:lpstr>
      <vt:lpstr>Hát vang lên tôn vinh  chúc tán Vua muôn đời, Sống với Jêsus ta  luôn luôn an bình.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6</cp:revision>
  <dcterms:created xsi:type="dcterms:W3CDTF">2018-11-02T03:28:52Z</dcterms:created>
  <dcterms:modified xsi:type="dcterms:W3CDTF">2018-11-10T08:31:38Z</dcterms:modified>
</cp:coreProperties>
</file>