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672</a:t>
            </a:r>
            <a:br/>
            <a:r>
              <a:t>VÌ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br>
              <a:rPr lang="en-GB" dirty="0"/>
            </a:br>
            <a:r>
              <a:rPr dirty="0"/>
              <a:t>nay </a:t>
            </a:r>
            <a:r>
              <a:rPr dirty="0" err="1"/>
              <a:t>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châu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Christ, </a:t>
            </a:r>
            <a:br>
              <a:rPr lang="en-GB"/>
            </a:br>
            <a:r>
              <a:t>Vua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,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gỗ</a:t>
            </a:r>
            <a:r>
              <a:rPr dirty="0"/>
              <a:t>,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bao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Ác uế lăn đi xa, tôi được tự do mãi. Chính Jêsus mang đau thương trên thân vì tôi.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chết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gỗ</a:t>
            </a:r>
            <a:r>
              <a:rPr dirty="0"/>
              <a:t> cam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chết cho tôi nên tôi được chuộc mua mãi. Chính Chúa trút hơi nơi Gô-gô-tha vì tôi.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sống</a:t>
            </a:r>
            <a:r>
              <a:rPr dirty="0"/>
              <a:t>,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Vượt</a:t>
            </a:r>
            <a:r>
              <a:rPr dirty="0"/>
              <a:t> qua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,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 </a:t>
            </a:r>
            <a:r>
              <a:rPr dirty="0" err="1"/>
              <a:t>nọc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bao an </a:t>
            </a:r>
            <a:r>
              <a:rPr dirty="0" err="1"/>
              <a:t>ninh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thẳm</a:t>
            </a:r>
            <a:r>
              <a:rPr dirty="0"/>
              <a:t>,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lo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van </a:t>
            </a:r>
            <a:r>
              <a:rPr dirty="0" err="1"/>
              <a:t>nài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lo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xin</a:t>
            </a:r>
            <a:r>
              <a:rPr dirty="0"/>
              <a:t> Cha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</TotalTime>
  <Words>137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672 VÌ TÔI</vt:lpstr>
      <vt:lpstr>1. Jêsus đau đớn,  chính bởi vì tôi. Kìa trên cây gỗ, thân Chúa mang bao đau thương.</vt:lpstr>
      <vt:lpstr>Ác uế lăn đi xa, tôi được tự do mãi. Chính Jêsus mang đau thương trên thân vì tôi.</vt:lpstr>
      <vt:lpstr>2. Jêsus Christ chết,  chính bởi vì tôi. Kìa trên cây gỗ cam chết thay cho thân tôi.</vt:lpstr>
      <vt:lpstr>Chúa chết cho tôi nên tôi được chuộc mua mãi. Chính Chúa trút hơi nơi Gô-gô-tha vì tôi.</vt:lpstr>
      <vt:lpstr>3. Jêsus Christ sống, chính bởi vì tôi. Vượt qua cơn chết, đem sống  vinh quang cho tôi.</vt:lpstr>
      <vt:lpstr>Chính Jêsus đem tôi xa rời nọc sự chết.  Chúa sống hiển vinh đem bao an ninh vì tôi.</vt:lpstr>
      <vt:lpstr>4. Jêsus đang sống,  chính bởi vì tôi. Từ nơi  xa thẳm, đang sống lo cho tôi nay.</vt:lpstr>
      <vt:lpstr>Chính Chúa đang kêu xin van nài vì tôi cả.  Chính Chúa đang lo cho tôi, xin Cha vì tôi.</vt:lpstr>
      <vt:lpstr>5. Jêsus sẽ đến, chính bởi vì tôi. Từ thiên cung đến, Chân Chúa quang lâm  nay mai.</vt:lpstr>
      <vt:lpstr>Khắp năm châu muôn muôn dân được nhìn xem Chúa, chúc tán Christ,  Vua muôn Vua, quang lâm vì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2018-11-10T08:38:37Z</dcterms:modified>
</cp:coreProperties>
</file>