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673</a:t>
            </a:r>
            <a:br/>
            <a:r>
              <a:t>THẦM TẠ ƠN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Nhờ Ngài cho tôi lối thoát lạ thườnglại dường như dễ đi.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Rồi khi sóng gió dâng lên trong tâm hồn dường như đuốc cháy không sao ngăn ngừa.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bao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dạy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đường.Vì</a:t>
            </a:r>
            <a:r>
              <a:rPr dirty="0"/>
              <a:t> </a:t>
            </a:r>
            <a:r>
              <a:rPr dirty="0" err="1"/>
              <a:t>khi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thách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gia</a:t>
            </a:r>
            <a:r>
              <a:rPr dirty="0"/>
              <a:t> </a:t>
            </a:r>
            <a:r>
              <a:rPr dirty="0" err="1"/>
              <a:t>tăng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trong</a:t>
            </a:r>
            <a:r>
              <a:rPr dirty="0"/>
              <a:t> con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nói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ra </a:t>
            </a:r>
            <a:r>
              <a:rPr dirty="0" err="1"/>
              <a:t>lệnh</a:t>
            </a:r>
            <a:r>
              <a:rPr dirty="0"/>
              <a:t>.</a:t>
            </a:r>
            <a:br>
              <a:rPr lang="en-GB" dirty="0"/>
            </a:br>
            <a:r>
              <a:rPr dirty="0" err="1"/>
              <a:t>Rồi</a:t>
            </a:r>
            <a:r>
              <a:rPr dirty="0"/>
              <a:t> bao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dần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thua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Thầm tạ ơn Chúa,Vì Ngài cho tôi đắc thắng đường đời,Nhờ thuận vâng theo tiếng Chúa dạy truyền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Ðời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.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soi.Rồi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tan </a:t>
            </a:r>
            <a:r>
              <a:rPr dirty="0" err="1"/>
              <a:t>đi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bầu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thắm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thấy</a:t>
            </a:r>
            <a:r>
              <a:rPr lang="en-GB"/>
              <a:t> </a:t>
            </a:r>
            <a:r>
              <a:t>đôi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Thầm</a:t>
            </a:r>
            <a:r>
              <a:rPr dirty="0"/>
              <a:t>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mặc</a:t>
            </a:r>
            <a:r>
              <a:rPr dirty="0"/>
              <a:t> </a:t>
            </a:r>
            <a:r>
              <a:rPr dirty="0" err="1"/>
              <a:t>dù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thách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dành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rạng</a:t>
            </a: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 </a:t>
            </a:r>
            <a:r>
              <a:rPr dirty="0" err="1"/>
              <a:t>Thầm</a:t>
            </a:r>
            <a:r>
              <a:rPr dirty="0"/>
              <a:t>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</a:t>
            </a:r>
            <a:br>
              <a:rPr lang="en-GB" dirty="0"/>
            </a:b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mềm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Dần</a:t>
            </a:r>
            <a:r>
              <a:rPr dirty="0"/>
              <a:t> </a:t>
            </a:r>
            <a:r>
              <a:rPr dirty="0" err="1"/>
              <a:t>dần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thực</a:t>
            </a:r>
            <a:r>
              <a:rPr dirty="0"/>
              <a:t> </a:t>
            </a:r>
            <a:r>
              <a:rPr dirty="0" err="1"/>
              <a:t>nghiệm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học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ý Cha.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Rồi khi sóng gió dâng lên trong tâm hồn dường như đuốc cháy không sao ngăn ngừa.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bao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dạy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đường.Vì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thách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gia</a:t>
            </a:r>
            <a:r>
              <a:rPr dirty="0"/>
              <a:t> </a:t>
            </a:r>
            <a:r>
              <a:rPr dirty="0" err="1"/>
              <a:t>tăng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trong</a:t>
            </a:r>
            <a:r>
              <a:rPr dirty="0"/>
              <a:t> con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nói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ra </a:t>
            </a:r>
            <a:r>
              <a:rPr dirty="0" err="1"/>
              <a:t>lệnh</a:t>
            </a:r>
            <a:r>
              <a:rPr dirty="0"/>
              <a:t>.</a:t>
            </a:r>
            <a:br>
              <a:rPr lang="en-GB" dirty="0"/>
            </a:br>
            <a:r>
              <a:rPr dirty="0" err="1"/>
              <a:t>Rồi</a:t>
            </a:r>
            <a:r>
              <a:rPr dirty="0"/>
              <a:t> bao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dần</a:t>
            </a:r>
            <a:r>
              <a:rPr dirty="0"/>
              <a:t>,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thua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Thầm</a:t>
            </a:r>
            <a:r>
              <a:rPr dirty="0"/>
              <a:t>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rạng</a:t>
            </a:r>
            <a:r>
              <a:rPr dirty="0"/>
              <a:t> </a:t>
            </a:r>
            <a:r>
              <a:rPr dirty="0" err="1"/>
              <a:t>ngời.Lời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thoát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 </a:t>
            </a:r>
            <a:r>
              <a:rPr dirty="0" err="1"/>
              <a:t>lạc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vượt</a:t>
            </a:r>
            <a:r>
              <a:rPr dirty="0"/>
              <a:t> qua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nguy.Thầm</a:t>
            </a:r>
            <a:r>
              <a:rPr dirty="0"/>
              <a:t>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thách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</TotalTime>
  <Words>201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673 THẦM TẠ ƠN CHÚA</vt:lpstr>
      <vt:lpstr>Thầm tạ ơn Chúa, mặc dù bao nhiêu thách thức đường đời, Ngài dành cho tôi ánh sáng rạng ngời,</vt:lpstr>
      <vt:lpstr>hằng ngày tôi bước đi. Thầm tạ ơn Chúa, nhờ ngày gian nguy mới biết dịu mềm.</vt:lpstr>
      <vt:lpstr>Dần dần đi lên những bước thực nghiệm,  học làm theo ý Cha.</vt:lpstr>
      <vt:lpstr>Rồi khi sóng gió dâng lên trong tâm hồn dường như đuốc cháy không sao ngăn ngừa.</vt:lpstr>
      <vt:lpstr>Và tôi thấy khó vâng theo bao lời dạy khuyên  dẫn đường.Vì khi  thách thức gia tăng,</vt:lpstr>
      <vt:lpstr>trong con người tôi tiếng nói vang lên ra lệnh. Rồi bao tiếng Chúa như  xa dần, và tôi đã thua.</vt:lpstr>
      <vt:lpstr>Thầm tạ ơn Chúa, Vì giờ gian nguy bóng Chúa  rạng ngời.Lời Ngài đưa đi thoát bước lầm lạc</vt:lpstr>
      <vt:lpstr>và vượt qua khó nguy.Thầm tạ ơn Chúa,  vì dù trong cơn thách thức cuộc đời,</vt:lpstr>
      <vt:lpstr>Nhờ Ngài cho tôi lối thoát lạ thườnglại dường như dễ đi.</vt:lpstr>
      <vt:lpstr>Rồi khi sóng gió dâng lên trong tâm hồn dường như đuốc cháy không sao ngăn ngừa.</vt:lpstr>
      <vt:lpstr>Và tôi thấy khó vâng theo bao lời dạy khuyên  dẫn đường.Vì khi  thách thức gia tăng,</vt:lpstr>
      <vt:lpstr>trong con người tôi tiếng nói vang lên ra lệnh. Rồi bao tiếng Chúa như  xa dần, và tôi đã thua.</vt:lpstr>
      <vt:lpstr>Thầm tạ ơn Chúa,Vì Ngài cho tôi đắc thắng đường đời,Nhờ thuận vâng theo tiếng Chúa dạy truyền</vt:lpstr>
      <vt:lpstr>Ðời được tươi sáng hơn. Ánh sáng Chúa vẫn  sáng soi.Rồi một ngày kia sóng gió tan đi,</vt:lpstr>
      <vt:lpstr>Nhìn bầu trời xanh thắm thiết tôi thấy đôi mắt  nhân từ dịu êm.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2018-11-10T08:40:10Z</dcterms:modified>
</cp:coreProperties>
</file>