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674</a:t>
            </a:r>
            <a:br/>
            <a:r>
              <a:t>HÃY ÐẾM CÁC PHƯỚC CHÚA BAN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Anh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nơi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cải</a:t>
            </a:r>
            <a:r>
              <a:rPr dirty="0"/>
              <a:t> </a:t>
            </a:r>
            <a:r>
              <a:rPr dirty="0" err="1"/>
              <a:t>kẻ</a:t>
            </a:r>
            <a:r>
              <a:rPr dirty="0"/>
              <a:t> </a:t>
            </a:r>
            <a:r>
              <a:rPr dirty="0" err="1"/>
              <a:t>giàu</a:t>
            </a:r>
            <a:r>
              <a:rPr dirty="0"/>
              <a:t> sang </a:t>
            </a:r>
            <a:br>
              <a:rPr lang="en-GB" dirty="0"/>
            </a:b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?</a:t>
            </a:r>
            <a:r>
              <a:rPr lang="en-GB" dirty="0"/>
              <a:t> </a:t>
            </a:r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kim</a:t>
            </a:r>
            <a:r>
              <a:rPr dirty="0"/>
              <a:t> </a:t>
            </a:r>
            <a:r>
              <a:rPr dirty="0" err="1"/>
              <a:t>ngôn</a:t>
            </a:r>
            <a:r>
              <a:rPr dirty="0"/>
              <a:t> Cha </a:t>
            </a:r>
            <a:r>
              <a:rPr dirty="0" err="1"/>
              <a:t>hứa</a:t>
            </a:r>
            <a:r>
              <a:rPr dirty="0"/>
              <a:t> ban </a:t>
            </a:r>
            <a:r>
              <a:rPr dirty="0" err="1"/>
              <a:t>kho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tận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ghi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ban </a:t>
            </a:r>
            <a:br>
              <a:rPr lang="en-GB" dirty="0"/>
            </a:b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dư,Dầu</a:t>
            </a: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gia</a:t>
            </a:r>
            <a:r>
              <a:rPr dirty="0"/>
              <a:t> </a:t>
            </a:r>
            <a:r>
              <a:rPr dirty="0" err="1"/>
              <a:t>sản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mua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ban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kể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tên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ân.Chắc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chắn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Cha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làm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Khi</a:t>
            </a:r>
            <a:r>
              <a:rPr dirty="0"/>
              <a:t> bao </a:t>
            </a:r>
            <a:r>
              <a:rPr dirty="0" err="1"/>
              <a:t>cơn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 </a:t>
            </a:r>
            <a:r>
              <a:rPr dirty="0" err="1"/>
              <a:t>bủa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chung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đây,hoặc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cảm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mất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điều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nay.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đếm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lành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Phụ</a:t>
            </a:r>
            <a:r>
              <a:rPr dirty="0"/>
              <a:t> </a:t>
            </a:r>
            <a:r>
              <a:rPr dirty="0" err="1"/>
              <a:t>ban,rồi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ngạc</a:t>
            </a:r>
            <a:r>
              <a:rPr dirty="0"/>
              <a:t> </a:t>
            </a:r>
            <a:r>
              <a:rPr dirty="0" err="1"/>
              <a:t>nhiên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ban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kể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tên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ân.Chắc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chắn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tác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làm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mê</a:t>
            </a:r>
            <a:r>
              <a:rPr dirty="0"/>
              <a:t> </a:t>
            </a:r>
            <a:r>
              <a:rPr dirty="0" err="1"/>
              <a:t>mỏi</a:t>
            </a:r>
            <a:r>
              <a:rPr dirty="0"/>
              <a:t> </a:t>
            </a:r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gánh</a:t>
            </a:r>
            <a:r>
              <a:rPr dirty="0"/>
              <a:t> </a:t>
            </a:r>
            <a:r>
              <a:rPr dirty="0" err="1"/>
              <a:t>nặng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chăng?Hoặc</a:t>
            </a:r>
            <a:r>
              <a:rPr dirty="0"/>
              <a:t> </a:t>
            </a:r>
            <a:r>
              <a:rPr dirty="0" err="1"/>
              <a:t>cây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nặng</a:t>
            </a:r>
            <a:r>
              <a:rPr dirty="0"/>
              <a:t> </a:t>
            </a:r>
            <a:r>
              <a:rPr dirty="0" err="1"/>
              <a:t>chăng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Anh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đếm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lành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ban.Mọi</a:t>
            </a:r>
            <a:r>
              <a:rPr dirty="0"/>
              <a:t> </a:t>
            </a:r>
            <a:r>
              <a:rPr dirty="0" err="1"/>
              <a:t>hồ</a:t>
            </a:r>
            <a:r>
              <a:rPr dirty="0"/>
              <a:t> </a:t>
            </a:r>
            <a:r>
              <a:rPr dirty="0" err="1"/>
              <a:t>nghi</a:t>
            </a:r>
            <a:r>
              <a:rPr dirty="0"/>
              <a:t> </a:t>
            </a:r>
            <a:r>
              <a:rPr dirty="0" err="1"/>
              <a:t>tiêu</a:t>
            </a:r>
            <a:r>
              <a:rPr dirty="0"/>
              <a:t> </a:t>
            </a:r>
            <a:r>
              <a:rPr dirty="0" err="1"/>
              <a:t>tán</a:t>
            </a:r>
            <a:r>
              <a:rPr dirty="0"/>
              <a:t> </a:t>
            </a:r>
            <a:r>
              <a:rPr dirty="0" err="1"/>
              <a:t>chắc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ban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kể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tên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ân.Chắc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chắn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tác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làm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</TotalTime>
  <Words>174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674 HÃY ÐẾM CÁC PHƯỚC CHÚA BAN</vt:lpstr>
      <vt:lpstr>1. Khi bao cơn sóng gió bủa khắp chung quanh bạn đây,hoặc khi anh  cảm thấy mất cả mọi điều đời nay.</vt:lpstr>
      <vt:lpstr>Xin anh mau mau đếm các phước lành Thiên Phụ ban,rồi anh ngạc nhiên thấy phước ơn Chúa  luôn tuôn tràn.</vt:lpstr>
      <vt:lpstr>Xin anh đếm các  phước lành Cha luôn ban Xin anh hãy kể ra ơn lành từng tên.</vt:lpstr>
      <vt:lpstr>Hãy đếm ơn trên. Hãy kể tên linh ân.Chắc chắn anh sẽ thấy các công tác Cha đang làm</vt:lpstr>
      <vt:lpstr>2. Khi anh đang mê mỏi bởi gánh nặng trên đời chăng?Hoặc cây thập tự của anh mang thật là  nặng chăng?</vt:lpstr>
      <vt:lpstr>Anh nên mau mau đếm các phước lành trên trời ban.Mọi hồ nghi tiêu tán chắc anh sẽ hát  suốt đàng.</vt:lpstr>
      <vt:lpstr>Xin anh đếm các  phước lành Cha luôn ban Xin anh hãy kể ra ơn lành từng tên.</vt:lpstr>
      <vt:lpstr>Hãy đếm ơn trên. Hãy kể tên linh ân.Chắc chắn anh sẽ thấy các công tác Cha đang làm</vt:lpstr>
      <vt:lpstr>3. Anh đang trông nơi  của cải kẻ giàu sang  đời nầy? Kìa kim ngôn Cha hứa ban kho vô tận ngày mai.</vt:lpstr>
      <vt:lpstr>Xin anh ghi ơn phước Chúa vẫn hằng ban  đầy dư,Dầu bao nhiêu  gia sản vẫn không thể mua đâu nào.</vt:lpstr>
      <vt:lpstr>Xin anh đếm các  phước lành Cha luôn ban Xin anh hãy kể ra ơn lành từng tên.</vt:lpstr>
      <vt:lpstr>Hãy đếm ơn trên. Hãy kể tên linh ân.Chắc chắn anh sẽ thấy các công tác  Cha đang làm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6</cp:revision>
  <dcterms:created xsi:type="dcterms:W3CDTF">2018-11-02T03:28:52Z</dcterms:created>
  <dcterms:modified xsi:type="dcterms:W3CDTF">2018-11-10T08:42:11Z</dcterms:modified>
</cp:coreProperties>
</file>