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0F5C-6A1A-4DBF-BB00-15AD7D10346E}" v="1" dt="2019-01-09T13:18:3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62460F5C-6A1A-4DBF-BB00-15AD7D10346E}"/>
    <pc:docChg chg="undo modSld">
      <pc:chgData name="Phan Minh Vinh An" userId="87cf9e243327f420" providerId="LiveId" clId="{62460F5C-6A1A-4DBF-BB00-15AD7D10346E}" dt="2019-01-09T13:18:32.216" v="50"/>
      <pc:docMkLst>
        <pc:docMk/>
      </pc:docMkLst>
      <pc:sldChg chg="modTransition">
        <pc:chgData name="Phan Minh Vinh An" userId="87cf9e243327f420" providerId="LiveId" clId="{62460F5C-6A1A-4DBF-BB00-15AD7D10346E}" dt="2019-01-09T13:18:32.216" v="50"/>
        <pc:sldMkLst>
          <pc:docMk/>
          <pc:sldMk cId="0" sldId="256"/>
        </pc:sldMkLst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57"/>
        </pc:sldMkLst>
        <pc:spChg chg="mod">
          <ac:chgData name="Phan Minh Vinh An" userId="87cf9e243327f420" providerId="LiveId" clId="{62460F5C-6A1A-4DBF-BB00-15AD7D10346E}" dt="2019-01-06T01:03:40.540" v="3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58"/>
        </pc:sldMkLst>
        <pc:spChg chg="mod">
          <ac:chgData name="Phan Minh Vinh An" userId="87cf9e243327f420" providerId="LiveId" clId="{62460F5C-6A1A-4DBF-BB00-15AD7D10346E}" dt="2019-01-06T01:03:46.962" v="7" actId="20577"/>
          <ac:spMkLst>
            <pc:docMk/>
            <pc:sldMk cId="0" sldId="258"/>
            <ac:spMk id="2" creationId="{00000000-0000-0000-0000-000000000000}"/>
          </ac:spMkLst>
        </pc:spChg>
      </pc:sldChg>
      <pc:sldChg chg="modTransition">
        <pc:chgData name="Phan Minh Vinh An" userId="87cf9e243327f420" providerId="LiveId" clId="{62460F5C-6A1A-4DBF-BB00-15AD7D10346E}" dt="2019-01-09T13:18:32.216" v="50"/>
        <pc:sldMkLst>
          <pc:docMk/>
          <pc:sldMk cId="0" sldId="259"/>
        </pc:sldMkLst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0"/>
        </pc:sldMkLst>
        <pc:spChg chg="mod">
          <ac:chgData name="Phan Minh Vinh An" userId="87cf9e243327f420" providerId="LiveId" clId="{62460F5C-6A1A-4DBF-BB00-15AD7D10346E}" dt="2019-01-06T01:03:53.483" v="11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1"/>
        </pc:sldMkLst>
        <pc:spChg chg="mod">
          <ac:chgData name="Phan Minh Vinh An" userId="87cf9e243327f420" providerId="LiveId" clId="{62460F5C-6A1A-4DBF-BB00-15AD7D10346E}" dt="2019-01-06T01:03:59.171" v="15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2"/>
        </pc:sldMkLst>
        <pc:spChg chg="mod">
          <ac:chgData name="Phan Minh Vinh An" userId="87cf9e243327f420" providerId="LiveId" clId="{62460F5C-6A1A-4DBF-BB00-15AD7D10346E}" dt="2019-01-06T01:04:05.778" v="19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3"/>
        </pc:sldMkLst>
        <pc:spChg chg="mod">
          <ac:chgData name="Phan Minh Vinh An" userId="87cf9e243327f420" providerId="LiveId" clId="{62460F5C-6A1A-4DBF-BB00-15AD7D10346E}" dt="2019-01-06T01:04:10.495" v="21" actId="20577"/>
          <ac:spMkLst>
            <pc:docMk/>
            <pc:sldMk cId="0" sldId="263"/>
            <ac:spMk id="2" creationId="{00000000-0000-0000-0000-000000000000}"/>
          </ac:spMkLst>
        </pc:spChg>
      </pc:sldChg>
      <pc:sldChg chg="modTransition">
        <pc:chgData name="Phan Minh Vinh An" userId="87cf9e243327f420" providerId="LiveId" clId="{62460F5C-6A1A-4DBF-BB00-15AD7D10346E}" dt="2019-01-09T13:18:32.216" v="50"/>
        <pc:sldMkLst>
          <pc:docMk/>
          <pc:sldMk cId="0" sldId="264"/>
        </pc:sldMkLst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6"/>
        </pc:sldMkLst>
        <pc:spChg chg="mod">
          <ac:chgData name="Phan Minh Vinh An" userId="87cf9e243327f420" providerId="LiveId" clId="{62460F5C-6A1A-4DBF-BB00-15AD7D10346E}" dt="2019-01-06T01:04:25.258" v="27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7"/>
        </pc:sldMkLst>
        <pc:spChg chg="mod">
          <ac:chgData name="Phan Minh Vinh An" userId="87cf9e243327f420" providerId="LiveId" clId="{62460F5C-6A1A-4DBF-BB00-15AD7D10346E}" dt="2019-01-06T01:04:37.453" v="34" actId="20577"/>
          <ac:spMkLst>
            <pc:docMk/>
            <pc:sldMk cId="0" sldId="267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8"/>
        </pc:sldMkLst>
        <pc:spChg chg="mod">
          <ac:chgData name="Phan Minh Vinh An" userId="87cf9e243327f420" providerId="LiveId" clId="{62460F5C-6A1A-4DBF-BB00-15AD7D10346E}" dt="2019-01-06T01:20:10.206" v="49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modTransition">
        <pc:chgData name="Phan Minh Vinh An" userId="87cf9e243327f420" providerId="LiveId" clId="{62460F5C-6A1A-4DBF-BB00-15AD7D10346E}" dt="2019-01-09T13:18:32.216" v="50"/>
        <pc:sldMkLst>
          <pc:docMk/>
          <pc:sldMk cId="0" sldId="269"/>
        </pc:sldMkLst>
        <pc:spChg chg="mod">
          <ac:chgData name="Phan Minh Vinh An" userId="87cf9e243327f420" providerId="LiveId" clId="{62460F5C-6A1A-4DBF-BB00-15AD7D10346E}" dt="2019-01-06T01:04:54.517" v="48" actId="20577"/>
          <ac:spMkLst>
            <pc:docMk/>
            <pc:sldMk cId="0" sldId="26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675</a:t>
            </a:r>
            <a:br/>
            <a:r>
              <a:t>THÀNH TÂM</a:t>
            </a:r>
            <a:br>
              <a:rPr lang="en-US"/>
            </a:br>
            <a:r>
              <a:t>NHỚ ƠN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Đa tạ Chúa dù</a:t>
            </a:r>
            <a:br>
              <a:rPr lang="en-US"/>
            </a:br>
            <a:r>
              <a:t>hoa thắm trên đường,</a:t>
            </a:r>
            <a:br>
              <a:rPr lang="en-US"/>
            </a:br>
            <a:r>
              <a:t>hay dù lối</a:t>
            </a:r>
            <a:br>
              <a:rPr lang="en-US"/>
            </a:br>
            <a:r>
              <a:t>có gai nhọn vương.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Đa</a:t>
            </a:r>
            <a:r>
              <a:rPr dirty="0"/>
              <a:t> </a:t>
            </a:r>
            <a:r>
              <a:rPr err="1"/>
              <a:t>tạ</a:t>
            </a:r>
            <a:r>
              <a:t> Chúa</a:t>
            </a:r>
            <a:br>
              <a:rPr lang="en-US"/>
            </a:br>
            <a:r>
              <a:t>ban </a:t>
            </a:r>
            <a:r>
              <a:rPr dirty="0" err="1"/>
              <a:t>mái</a:t>
            </a:r>
            <a:r>
              <a:rPr dirty="0"/>
              <a:t> </a:t>
            </a:r>
            <a:r>
              <a:rPr err="1"/>
              <a:t>vui</a:t>
            </a:r>
            <a:r>
              <a:t> gia </a:t>
            </a:r>
            <a:r>
              <a:rPr err="1"/>
              <a:t>đình</a:t>
            </a:r>
            <a:r>
              <a:t>,</a:t>
            </a:r>
            <a:br>
              <a:rPr lang="en-US"/>
            </a:br>
            <a:r>
              <a:t>nhớ </a:t>
            </a:r>
            <a:r>
              <a:rPr err="1"/>
              <a:t>ơn</a:t>
            </a:r>
            <a:r>
              <a:t> Ngài</a:t>
            </a:r>
            <a:br>
              <a:rPr lang="en-US" dirty="0"/>
            </a:br>
            <a:r>
              <a:t>nhạc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Cám ơn Ngài</a:t>
            </a:r>
            <a:br>
              <a:rPr lang="en-US"/>
            </a:br>
            <a:r>
              <a:t>nâng bước trên thiên trình,</a:t>
            </a:r>
            <a:r>
              <a:rPr lang="en-US"/>
              <a:t> </a:t>
            </a:r>
            <a:r>
              <a:t>ngày mai đến</a:t>
            </a:r>
            <a:br>
              <a:rPr lang="en-US"/>
            </a:br>
            <a:r>
              <a:t>Thiên Đàng hiển vinh.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err="1"/>
              <a:t>Ngài</a:t>
            </a:r>
            <a:r>
              <a:t>,</a:t>
            </a:r>
            <a:br>
              <a:rPr lang="en-US"/>
            </a:br>
            <a:r>
              <a:t>cõi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r>
              <a:rPr err="1"/>
              <a:t>tới</a:t>
            </a:r>
            <a:r>
              <a:t>,</a:t>
            </a:r>
            <a:br>
              <a:rPr lang="en-US"/>
            </a:br>
            <a:r>
              <a:t>mãi </a:t>
            </a:r>
            <a:r>
              <a:rPr err="1"/>
              <a:t>sống</a:t>
            </a:r>
            <a:r>
              <a:t> vui</a:t>
            </a:r>
            <a:br>
              <a:rPr lang="en-US"/>
            </a:br>
            <a:r>
              <a:t>gần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Xin </a:t>
            </a:r>
            <a:r>
              <a:rPr err="1"/>
              <a:t>thành</a:t>
            </a:r>
            <a:r>
              <a:t> kính</a:t>
            </a:r>
            <a:br>
              <a:rPr lang="en-US" dirty="0"/>
            </a:br>
            <a:r>
              <a:t>tạ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br>
              <a:rPr lang="en-GB" dirty="0"/>
            </a:br>
            <a:r>
              <a:rPr dirty="0"/>
              <a:t>ban </a:t>
            </a:r>
            <a:r>
              <a:rPr err="1"/>
              <a:t>hạnh</a:t>
            </a:r>
            <a:r>
              <a:t> phước</a:t>
            </a:r>
            <a:br>
              <a:rPr lang="en-US" dirty="0"/>
            </a:br>
            <a:r>
              <a:t>ấm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thành kính</a:t>
            </a:r>
            <a:br>
              <a:rPr lang="en-US"/>
            </a:br>
            <a:r>
              <a:t>ghi nhớ ơn muôn đời, Chúa nhân từ</a:t>
            </a:r>
            <a:br>
              <a:rPr lang="en-US"/>
            </a:br>
            <a:r>
              <a:t>hằng ngày bên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tưng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Cám ơn Ngài,</a:t>
            </a:r>
            <a:br>
              <a:rPr lang="en-US"/>
            </a:br>
            <a:r>
              <a:t>lúc mi tuôn lệ xuống, Chúa vẫn ban</a:t>
            </a:r>
            <a:br>
              <a:rPr lang="en-US"/>
            </a:br>
            <a:r>
              <a:t>bình tĩnh tâm hồn.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Xin thành kính</a:t>
            </a:r>
            <a:br>
              <a:rPr lang="en-US"/>
            </a:br>
            <a:r>
              <a:t>tạ ơn Chúa nghe lời, không từ chối</a:t>
            </a:r>
            <a:br>
              <a:rPr lang="en-US"/>
            </a:br>
            <a:r>
              <a:t>tiếng kêu cầu tôi.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Khi trời bão</a:t>
            </a:r>
            <a:br>
              <a:rPr lang="en-US"/>
            </a:br>
            <a:r>
              <a:t>gây gió mưa trên đời, Chúa đem lại</a:t>
            </a:r>
            <a:br>
              <a:rPr lang="en-US"/>
            </a:br>
            <a:r>
              <a:t>bình an trong tôi.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Cám</a:t>
            </a:r>
            <a:r>
              <a:rPr dirty="0"/>
              <a:t> </a:t>
            </a:r>
            <a:r>
              <a:rPr err="1"/>
              <a:t>ơn</a:t>
            </a:r>
            <a:r>
              <a:t> Ngài</a:t>
            </a:r>
            <a:br>
              <a:rPr lang="en-US"/>
            </a:br>
            <a:r>
              <a:t>trong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an </a:t>
            </a:r>
            <a:r>
              <a:rPr dirty="0" err="1"/>
              <a:t>ủi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lường</a:t>
            </a:r>
            <a:r>
              <a:rPr dirty="0"/>
              <a:t> </a:t>
            </a:r>
            <a:r>
              <a:rPr dirty="0" err="1"/>
              <a:t>hết</a:t>
            </a:r>
            <a:r>
              <a:rPr lang="en-GB" dirty="0"/>
              <a:t>,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sánh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</TotalTime>
  <Words>50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675 THÀNH TÂM NHỚ ƠN CHÚA</vt:lpstr>
      <vt:lpstr>1. Xin thành kính tạ ơn Chúa trên trời,  ban hạnh phước ấm êm lòng tôi.</vt:lpstr>
      <vt:lpstr>Xin thành kính ghi nhớ ơn muôn đời, Chúa nhân từ hằng ngày bên tôi.</vt:lpstr>
      <vt:lpstr>Cám ơn Ngài trong  nắng mai tưng bừng,  tạ ơn Chúa khi  màn tối buông.</vt:lpstr>
      <vt:lpstr>Cám ơn Ngài, lúc mi tuôn lệ xuống, Chúa vẫn ban bình tĩnh tâm hồn.</vt:lpstr>
      <vt:lpstr>2. Xin thành kính tạ ơn Chúa nghe lời, không từ chối tiếng kêu cầu tôi.</vt:lpstr>
      <vt:lpstr>Khi trời bão gây gió mưa trên đời, Chúa đem lại bình an trong tôi.</vt:lpstr>
      <vt:lpstr>Cám ơn Ngài trong lúc vui khi buồn, được an ủi,  đêm ngày đỡ nâng.</vt:lpstr>
      <vt:lpstr>Cám ơn Ngài, phước không sao  lường hết, có mến thương nào sánh cho bằng?</vt:lpstr>
      <vt:lpstr>3. Đa tạ Chúa dù hoa thắm trên đường, hay dù lối có gai nhọn vương.</vt:lpstr>
      <vt:lpstr>Đa tạ Chúa ban mái vui gia đình, nhớ ơn Ngài nhạc tràn tâm linh.</vt:lpstr>
      <vt:lpstr>Cám ơn Ngài nâng bước trên thiên trình, ngày mai đến Thiên Đàng hiển vinh.</vt:lpstr>
      <vt:lpstr>Cám ơn Ngài, cõi tương lai rồi tới, mãi sống vui gần Chúa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6</cp:revision>
  <dcterms:created xsi:type="dcterms:W3CDTF">2018-11-02T03:28:52Z</dcterms:created>
  <dcterms:modified xsi:type="dcterms:W3CDTF">2019-01-09T13:18:32Z</dcterms:modified>
</cp:coreProperties>
</file>