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676</a:t>
            </a:r>
            <a:br/>
            <a:r>
              <a:t>BÀI CA CẢM TẠ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Tạ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Cha</a:t>
            </a:r>
            <a:r>
              <a:rPr lang="en-GB"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lời</a:t>
            </a:r>
            <a:r>
              <a:rPr lang="en-GB" dirty="0"/>
              <a:t> </a:t>
            </a:r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sớm</a:t>
            </a:r>
            <a:r>
              <a:rPr dirty="0"/>
              <a:t> </a:t>
            </a:r>
            <a:r>
              <a:rPr dirty="0" err="1"/>
              <a:t>tối,Ngài</a:t>
            </a:r>
            <a:r>
              <a:rPr dirty="0"/>
              <a:t> </a:t>
            </a:r>
            <a:r>
              <a:rPr dirty="0" err="1"/>
              <a:t>sẵn</a:t>
            </a:r>
            <a:r>
              <a:rPr dirty="0"/>
              <a:t> </a:t>
            </a:r>
            <a:r>
              <a:rPr dirty="0" err="1"/>
              <a:t>đáp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chúng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Cứu</a:t>
            </a:r>
            <a:r>
              <a:rPr dirty="0"/>
              <a:t> qua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truân</a:t>
            </a:r>
            <a:r>
              <a:rPr lang="en-GB" dirty="0"/>
              <a:t> </a:t>
            </a:r>
            <a:r>
              <a:rPr dirty="0" err="1"/>
              <a:t>và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tha</a:t>
            </a:r>
            <a:r>
              <a:rPr dirty="0"/>
              <a:t> </a:t>
            </a:r>
            <a:r>
              <a:rPr dirty="0" err="1"/>
              <a:t>thứ</a:t>
            </a:r>
            <a:r>
              <a:rPr dirty="0"/>
              <a:t> bao </a:t>
            </a:r>
            <a:r>
              <a:rPr dirty="0" err="1"/>
              <a:t>nhiêu</a:t>
            </a:r>
            <a:r>
              <a:rPr dirty="0"/>
              <a:t> ô </a:t>
            </a:r>
            <a:r>
              <a:rPr dirty="0" err="1"/>
              <a:t>tội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xót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vơi</a:t>
            </a:r>
            <a:r>
              <a:rPr dirty="0"/>
              <a:t> </a:t>
            </a:r>
            <a:r>
              <a:rPr dirty="0" err="1"/>
              <a:t>dù</a:t>
            </a:r>
            <a:r>
              <a:rPr lang="en-GB" dirty="0"/>
              <a:t> </a:t>
            </a:r>
            <a:r>
              <a:rPr dirty="0" err="1"/>
              <a:t>năm</a:t>
            </a:r>
            <a:r>
              <a:rPr dirty="0"/>
              <a:t> </a:t>
            </a:r>
            <a:r>
              <a:rPr dirty="0" err="1"/>
              <a:t>tháng</a:t>
            </a:r>
            <a:r>
              <a:rPr dirty="0"/>
              <a:t> </a:t>
            </a:r>
            <a:r>
              <a:rPr dirty="0" err="1"/>
              <a:t>trôi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Bao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xúc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động,nhờ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rộng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quá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láng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lai,chúng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khắc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hoài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</a:t>
            </a:r>
            <a:r>
              <a:rPr dirty="0" err="1"/>
              <a:t>Tạ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Cha </a:t>
            </a:r>
            <a:r>
              <a:rPr dirty="0" err="1"/>
              <a:t>khi</a:t>
            </a:r>
            <a:r>
              <a:rPr lang="en-GB"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chợt</a:t>
            </a:r>
            <a:r>
              <a:rPr lang="en-GB" dirty="0"/>
              <a:t> </a:t>
            </a:r>
            <a:r>
              <a:rPr dirty="0" err="1"/>
              <a:t>vương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tối,lòng</a:t>
            </a:r>
            <a:r>
              <a:rPr dirty="0"/>
              <a:t> </a:t>
            </a:r>
            <a:r>
              <a:rPr dirty="0" err="1"/>
              <a:t>vỡ</a:t>
            </a:r>
            <a:r>
              <a:rPr dirty="0"/>
              <a:t> </a:t>
            </a:r>
            <a:r>
              <a:rPr dirty="0" err="1"/>
              <a:t>suối</a:t>
            </a:r>
            <a:r>
              <a:rPr dirty="0"/>
              <a:t> </a:t>
            </a:r>
            <a:r>
              <a:rPr dirty="0" err="1"/>
              <a:t>nước</a:t>
            </a:r>
            <a:r>
              <a:rPr dirty="0"/>
              <a:t> </a:t>
            </a:r>
            <a:r>
              <a:rPr dirty="0" err="1"/>
              <a:t>mắt</a:t>
            </a:r>
            <a:r>
              <a:rPr dirty="0"/>
              <a:t> </a:t>
            </a:r>
            <a:r>
              <a:rPr dirty="0" err="1"/>
              <a:t>rơi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Dẫu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hay</a:t>
            </a:r>
            <a:r>
              <a:rPr lang="en-GB" dirty="0"/>
              <a:t> </a:t>
            </a:r>
            <a:r>
              <a:rPr dirty="0" err="1"/>
              <a:t>sầu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luôn</a:t>
            </a:r>
            <a:r>
              <a:rPr lang="en-GB" dirty="0"/>
              <a:t> </a:t>
            </a:r>
            <a:r>
              <a:rPr dirty="0"/>
              <a:t>tin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,</a:t>
            </a:r>
            <a:br>
              <a:rPr lang="en-GB" dirty="0"/>
            </a:b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lang="en-GB"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lìa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chúng</a:t>
            </a:r>
            <a:r>
              <a:rPr dirty="0"/>
              <a:t> con.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Bao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động,nhờ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rộng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quá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láng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lai,chúng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khắc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hoài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Tạ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Cha</a:t>
            </a:r>
            <a:r>
              <a:rPr lang="en-GB"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đàng</a:t>
            </a:r>
            <a:r>
              <a:rPr lang="en-GB" dirty="0"/>
              <a:t> </a:t>
            </a:r>
            <a:r>
              <a:rPr dirty="0" err="1"/>
              <a:t>ngời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chói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lớn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ban.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Chúng con ghi trong lòng không dám quên ơn tuôn tràn do Chúa yêu thương đêm ngày luôn dắt chăn.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Bao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xúc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động,nhờ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rộng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quá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láng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lai,chúng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lang="en-GB"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khắc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hoài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Tạ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Cha</a:t>
            </a:r>
            <a:r>
              <a:rPr lang="en-GB"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vì</a:t>
            </a:r>
            <a:r>
              <a:rPr lang="en-GB" dirty="0"/>
              <a:t> </a:t>
            </a:r>
            <a:r>
              <a:rPr dirty="0" err="1"/>
              <a:t>niềm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láng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tháng</a:t>
            </a:r>
            <a:r>
              <a:rPr dirty="0"/>
              <a:t> </a:t>
            </a:r>
            <a:r>
              <a:rPr dirty="0" err="1"/>
              <a:t>năm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Hưởng</a:t>
            </a:r>
            <a:r>
              <a:rPr dirty="0"/>
              <a:t> bao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chung</a:t>
            </a:r>
            <a:r>
              <a:rPr dirty="0"/>
              <a:t> </a:t>
            </a:r>
            <a:r>
              <a:rPr dirty="0" err="1"/>
              <a:t>khó</a:t>
            </a:r>
            <a:r>
              <a:rPr dirty="0"/>
              <a:t> </a:t>
            </a:r>
            <a:r>
              <a:rPr dirty="0" err="1"/>
              <a:t>khănnơi</a:t>
            </a:r>
            <a:r>
              <a:rPr dirty="0"/>
              <a:t> </a:t>
            </a:r>
            <a:r>
              <a:rPr dirty="0" err="1"/>
              <a:t>dương</a:t>
            </a:r>
            <a:r>
              <a:rPr dirty="0"/>
              <a:t> </a:t>
            </a:r>
            <a:r>
              <a:rPr dirty="0" err="1"/>
              <a:t>trần.Ôi</a:t>
            </a:r>
            <a:r>
              <a:rPr dirty="0"/>
              <a:t> </a:t>
            </a:r>
            <a:r>
              <a:rPr dirty="0" err="1"/>
              <a:t>mỗi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nhớ</a:t>
            </a:r>
            <a:r>
              <a:rPr dirty="0"/>
              <a:t> </a:t>
            </a:r>
            <a:r>
              <a:rPr dirty="0" err="1"/>
              <a:t>tới</a:t>
            </a:r>
            <a:r>
              <a:rPr lang="en-GB" dirty="0"/>
              <a:t> </a:t>
            </a:r>
            <a:r>
              <a:rPr dirty="0" err="1"/>
              <a:t>lệ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chứa</a:t>
            </a:r>
            <a:r>
              <a:rPr dirty="0"/>
              <a:t> chan.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Bao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xúc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động,nhờ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rộng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quá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láng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lai,chúng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lang="en-GB"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khắc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hoài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16</TotalTime>
  <Words>157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Presentation1</vt:lpstr>
      <vt:lpstr>Thánh Ca 676 BÀI CA CẢM TẠ</vt:lpstr>
      <vt:lpstr>1. Tạ ơn Cha trên  thiên đàng ngời cao  chói sáng về những phước lớn Chúa ban.</vt:lpstr>
      <vt:lpstr>Chúng con ghi trong lòng không dám quên ơn tuôn tràn do Chúa yêu thương đêm ngày luôn dắt chăn.</vt:lpstr>
      <vt:lpstr>Bao tâm hồn đang  xúc động,nhờ muôn ơn lành như biển rộng.</vt:lpstr>
      <vt:lpstr>Ôi ơn Ngài quá  láng lai,chúng tôi  chân thành khắc ghi hoài!</vt:lpstr>
      <vt:lpstr>2. Tạ ơn Cha yêu thương vì niềm vui sáng láng được bước với Chúa tháng năm.</vt:lpstr>
      <vt:lpstr>Hưởng bao vinh quang cùng chung khó khănnơi dương trần.Ôi mỗi khi nhớ tới lệ dâng  chứa chan.</vt:lpstr>
      <vt:lpstr>Bao tâm hồn đang  xúc động,nhờ muôn  ơn lành như biển rộng.</vt:lpstr>
      <vt:lpstr>Ôi ơn Ngài quá  láng lai,chúng tôi  chân thành khắc ghi hoài!</vt:lpstr>
      <vt:lpstr>3. Tạ ơn Cha luôn nghe lời cầu xin sớm tối,Ngài sẵn đáp tiếng chúng tôi.</vt:lpstr>
      <vt:lpstr>Cứu qua gian truân và  tha thứ bao nhiêu ô tội,  ơn xót thương không vơi dù năm tháng trôi.</vt:lpstr>
      <vt:lpstr>Bao tâm hồn đang  xúc động,nhờ muôn  ơn lành như biển rộng.</vt:lpstr>
      <vt:lpstr>Ôi ơn Ngài quá  láng lai,chúng tôi chân thành khắc ghi hoài!</vt:lpstr>
      <vt:lpstr>4. Tạ ơn Cha khi trên đường chợt vương  bóng tối,lòng vỡ suối nước mắt rơi.</vt:lpstr>
      <vt:lpstr>Dẫu vui tươi hay sầu đau vẫn luôn tin trong đời, ơn Chúa yêu thương không lìa xa chúng con.</vt:lpstr>
      <vt:lpstr>Bao tâm hồn đang xúc động,nhờ muôn ơn lành như biển rộng.</vt:lpstr>
      <vt:lpstr>Ôi ơn Ngài quá  láng lai,chúng tôi chân thành khắc ghi hoài!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6</cp:revision>
  <dcterms:created xsi:type="dcterms:W3CDTF">2018-11-02T03:28:52Z</dcterms:created>
  <dcterms:modified xsi:type="dcterms:W3CDTF">2018-11-10T08:48:51Z</dcterms:modified>
</cp:coreProperties>
</file>