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677</a:t>
            </a:r>
            <a:br>
              <a:rPr dirty="0"/>
            </a:br>
            <a:r>
              <a:rPr dirty="0"/>
              <a:t>CA KHÚC TẠ ƠN </a:t>
            </a:r>
            <a:br>
              <a:rPr lang="en-US" dirty="0"/>
            </a:br>
            <a:r>
              <a:rPr dirty="0"/>
              <a:t>VÀ TÔN VINH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truân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dọn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sám</a:t>
            </a:r>
            <a:r>
              <a:rPr dirty="0"/>
              <a:t> </a:t>
            </a:r>
            <a:r>
              <a:rPr dirty="0" err="1"/>
              <a:t>hối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năn</a:t>
            </a:r>
            <a:r>
              <a:t>. </a:t>
            </a:r>
            <a:br>
              <a:rPr lang="en-US"/>
            </a:br>
            <a:r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oán</a:t>
            </a:r>
            <a:r>
              <a:rPr dirty="0"/>
              <a:t> than.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chặng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nợ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truân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dọn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sám</a:t>
            </a:r>
            <a:r>
              <a:rPr dirty="0"/>
              <a:t> </a:t>
            </a:r>
            <a:r>
              <a:rPr dirty="0" err="1"/>
              <a:t>hối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năn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oán</a:t>
            </a:r>
            <a:r>
              <a:rPr dirty="0"/>
              <a:t> than.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niên</a:t>
            </a:r>
            <a:r>
              <a:rPr dirty="0"/>
              <a:t>. </a:t>
            </a:r>
            <a:br>
              <a:rPr lang="en-US" dirty="0"/>
            </a:br>
            <a:r>
              <a:rPr dirty="0"/>
              <a:t>Gia </a:t>
            </a:r>
            <a:r>
              <a:rPr dirty="0" err="1"/>
              <a:t>đình</a:t>
            </a:r>
            <a:r>
              <a:rPr dirty="0"/>
              <a:t> </a:t>
            </a:r>
            <a:r>
              <a:rPr dirty="0" err="1"/>
              <a:t>đầm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nhắm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xuôi</a:t>
            </a:r>
            <a:r>
              <a:rPr dirty="0"/>
              <a:t>,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hoạn</a:t>
            </a:r>
            <a:r>
              <a:rPr dirty="0"/>
              <a:t> </a:t>
            </a:r>
            <a:r>
              <a:rPr dirty="0" err="1"/>
              <a:t>nạn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cay </a:t>
            </a:r>
            <a:r>
              <a:rPr dirty="0" err="1"/>
              <a:t>đắng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thảnh</a:t>
            </a:r>
            <a:r>
              <a:rPr dirty="0"/>
              <a:t> </a:t>
            </a:r>
            <a:r>
              <a:rPr dirty="0" err="1"/>
              <a:t>thơi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nhẹ</a:t>
            </a:r>
            <a:r>
              <a:rPr dirty="0"/>
              <a:t> </a:t>
            </a:r>
            <a:r>
              <a:rPr dirty="0" err="1"/>
              <a:t>nhàng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chặng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nợ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107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677 CA KHÚC TẠ ƠN  VÀ TÔN VINH</vt:lpstr>
      <vt:lpstr>Xin tạ ơn Chúa  xót thương thân tôi là  kẻ tội nhân. Trên thập tự giá chết thay cho tôi chặng sống nợ trần.</vt:lpstr>
      <vt:lpstr>Xin tạ ơn Chúa  dù đời có lúc gian truân để dọn lòng sám hối ăn năn.  Ngợi khen ơn Chúa không lời oán than.</vt:lpstr>
      <vt:lpstr>Xin tạ ơn Chúa đã ban cho tôi một thời hoa niên.  Gia đình đầm ấm sống vui yêu thương ngày tháng êm đềm.</vt:lpstr>
      <vt:lpstr>Xin tạ ơn Chúa về mọi điều Chúa đã cho tôi,  dù một ngày mắt nhắm  tay xuôi, Hồn tôi ca hát ngợi khen Chúa thôi.</vt:lpstr>
      <vt:lpstr>Tôn vinh Jêsus ngợi khen Chúa tôi, trong cơn  đau thương dòng  nước mắt rơi.</vt:lpstr>
      <vt:lpstr>Khi lâm hoạn nạn buồn phiền cay đắng trong đời. Trong cơn phong ba,  dòng sông cuốn trôi,</vt:lpstr>
      <vt:lpstr>Nương nơi Jêsus hồn tôi thảnh thơi tâm tư  nhẹ nhàng tràn ngập  ơn phước trên trời.</vt:lpstr>
      <vt:lpstr>Xin tạ ơn Chúa  xót thương thân tôi là  kẻ tội nhân. Trên thập tự giá chết thay cho tôi chặng sống nợ trần.</vt:lpstr>
      <vt:lpstr>Xin tạ ơn Chúa  dù đời có lúc gian truân để dọn lòng sám hối ăn năn.  Ngợi khen ơn Chúa không lời oán than.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2018-11-11T09:32:17Z</dcterms:modified>
</cp:coreProperties>
</file>