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678</a:t>
            </a:r>
            <a:br/>
            <a:r>
              <a:t>LỜI TẠ ƠN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kính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con </a:t>
            </a:r>
            <a:r>
              <a:rPr dirty="0" err="1"/>
              <a:t>đủ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phô</a:t>
            </a:r>
            <a:r>
              <a:rPr dirty="0"/>
              <a:t> </a:t>
            </a:r>
            <a:r>
              <a:rPr dirty="0" err="1"/>
              <a:t>bày</a:t>
            </a:r>
            <a:r>
              <a:rPr dirty="0"/>
              <a:t> ra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con!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Cha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quay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Lớn tiếng hân hoan, ngợi khen danh Jêsus muôn đời, phước lớn Chúa ban, ơn rộng sâu hơn biển khơi!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Nhớ mãi không quên, hằng ngày nhờ ơn Chúa dắt dìu, dẫn đưa đàn chiên trong tình yêu lớn vô biên.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qua </a:t>
            </a:r>
            <a:r>
              <a:rPr dirty="0" err="1"/>
              <a:t>nhờ</a:t>
            </a:r>
            <a:r>
              <a:rPr dirty="0"/>
              <a:t> Cha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sóc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thật</a:t>
            </a:r>
            <a:r>
              <a:rPr dirty="0"/>
              <a:t> chu </a:t>
            </a:r>
            <a:r>
              <a:rPr dirty="0" err="1"/>
              <a:t>toàn</a:t>
            </a:r>
            <a:r>
              <a:rPr dirty="0"/>
              <a:t>, </a:t>
            </a:r>
            <a:r>
              <a:rPr dirty="0" err="1"/>
              <a:t>đáp</a:t>
            </a:r>
            <a:r>
              <a:rPr dirty="0"/>
              <a:t> </a:t>
            </a:r>
            <a:r>
              <a:rPr dirty="0" err="1"/>
              <a:t>ứng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nhu</a:t>
            </a:r>
            <a:r>
              <a:rPr dirty="0"/>
              <a:t> hay </a:t>
            </a:r>
            <a:r>
              <a:rPr dirty="0" err="1"/>
              <a:t>ốm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Lắm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ngã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Cha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228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678 LỜI TẠ ƠN CHÚA</vt:lpstr>
      <vt:lpstr>1. Lớn tiếng hân hoan, ngợi khen danh Jêsus muôn đời, phước lớn Chúa ban, ơn rộng sâu hơn biển khơi!</vt:lpstr>
      <vt:lpstr>Nhớ mãi không quên, hằng ngày nhờ ơn Chúa dắt dìu, dẫn đưa đàn chiên trong tình yêu lớn vô biên.</vt:lpstr>
      <vt:lpstr>Lời tạ ơn con xin dâng lên, chung hòa tiếng ca vang Ha-lê-lu-gia! Với lòng biết ơn luôn Ha-lê-lu-gia, xin thành tâm dâng Chúa.</vt:lpstr>
      <vt:lpstr>Lời ngợi khen vang trong không gian, suốt đời ngát hương thơm Ha-lê-lu-gia! Tôn thờ Danh Chúa  suốt cuộc đời.</vt:lpstr>
      <vt:lpstr>2. Suốt tháng năm qua nhờ Cha chăm sóc  thật chu toàn, đáp ứng cho con khi cần nhu hay ốm đau.</vt:lpstr>
      <vt:lpstr>Lắm lúc khó khăn,  càng được bình an không ngã lòng. Vững tâm nhờ Cha luôn ngày đêm thấy an vui.</vt:lpstr>
      <vt:lpstr>Lời tạ ơn con xin dâng lên, chung hòa tiếng ca vang Ha-lê-lu-gia! Với lòng biết ơn luôn Ha-lê-lu-gia, xin thành tâm dâng Chúa.</vt:lpstr>
      <vt:lpstr>Lời ngợi khen vang trong không gian, suốt đời ngát hương thơm Ha-lê-lu-gia! Tôn thờ Danh Chúa  suốt cuộc đời.</vt:lpstr>
      <vt:lpstr>3. Chúa kính yêu ôi!  làm sao con đủ lời ca ngợi trước những ơn sâu phô bày ra cho chúng con!</vt:lpstr>
      <vt:lpstr>Quyết bước theo Cha ngày ngày truyền rao danh Jêsus dẫn đưa  trần gian quay về bên Chúa yêu thương.</vt:lpstr>
      <vt:lpstr>Lời tạ ơn con xin dâng lên, chung hòa tiếng ca vang Ha-lê-lu-gia! Với lòng biết ơn luôn Ha-lê-lu-gia, xin thành tâm dâng Chúa.</vt:lpstr>
      <vt:lpstr>Lời ngợi khen vang trong không gian, suốt đời ngát hương thơm Ha-lê-lu-gia! Tôn thờ Danh Chúa  suốt cuộc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2018-11-11T09:33:59Z</dcterms:modified>
</cp:coreProperties>
</file>