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679</a:t>
            </a:r>
            <a:br/>
            <a:r>
              <a:t>CẢM TẠ ƠN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ban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, </a:t>
            </a:r>
            <a:br>
              <a:rPr lang="en-US" dirty="0"/>
            </a:br>
            <a:r>
              <a:rPr dirty="0"/>
              <a:t>ban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trái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trĩu</a:t>
            </a:r>
            <a:r>
              <a:rPr dirty="0"/>
              <a:t> </a:t>
            </a:r>
            <a:r>
              <a:rPr dirty="0" err="1"/>
              <a:t>cành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chồng</a:t>
            </a:r>
            <a:r>
              <a:rPr dirty="0"/>
              <a:t>,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r>
              <a:rPr dirty="0" err="1"/>
              <a:t>nặng</a:t>
            </a:r>
            <a:r>
              <a:rPr dirty="0"/>
              <a:t> </a:t>
            </a:r>
            <a:r>
              <a:rPr dirty="0" err="1"/>
              <a:t>nề</a:t>
            </a:r>
            <a:r>
              <a:rPr dirty="0"/>
              <a:t>,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nan, </a:t>
            </a:r>
            <a:br>
              <a:rPr lang="en-US" dirty="0"/>
            </a:br>
            <a:r>
              <a:rPr dirty="0" err="1"/>
              <a:t>khiếp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bọc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, can </a:t>
            </a:r>
            <a:r>
              <a:rPr dirty="0" err="1"/>
              <a:t>đảm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sờn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rưng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môi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chia </a:t>
            </a:r>
            <a:r>
              <a:rPr dirty="0" err="1"/>
              <a:t>sẻ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Cảm tạ ơn Chúa Cha trong những thua thiệt, trước mắt bao lợi danh, giữ đức tin vững vàng.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tận</a:t>
            </a:r>
            <a:r>
              <a:rPr dirty="0"/>
              <a:t> </a:t>
            </a:r>
            <a:r>
              <a:rPr dirty="0" err="1"/>
              <a:t>tường</a:t>
            </a:r>
            <a:r>
              <a:rPr dirty="0"/>
              <a:t>,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 </a:t>
            </a:r>
            <a:r>
              <a:rPr dirty="0" err="1"/>
              <a:t>trong</a:t>
            </a:r>
            <a:r>
              <a:t> </a:t>
            </a:r>
            <a:br>
              <a:rPr lang="en-US"/>
            </a:br>
            <a:r>
              <a:t>suốt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88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679 CẢM TẠ ƠN CHÚA</vt:lpstr>
      <vt:lpstr>1. Cảm tạ ơn Chúa Cha ban ánh dương soi,  ban mưa tươi đồng xanh cho trái hoa trĩu cành.</vt:lpstr>
      <vt:lpstr>Những sầu ưu chất chồng, tâm tư nặng nề, nhờ ơn Chúa Jêsus  vui gánh thay phần tôi.</vt:lpstr>
      <vt:lpstr>2. Cảm tạ ơn Chúa Cha trong lúc nguy nan,  khiếp kinh vây bọc quanh, can đảm không nao sờn.</vt:lpstr>
      <vt:lpstr>Lúc lệ rưng mắt buồn,  khi môi tươi cười,  bạn thân ái Jêsus chia sẻ trong mọi khi.</vt:lpstr>
      <vt:lpstr>3. Cảm tạ ơn Chúa Cha trong những thua thiệt, trước mắt bao lợi danh, giữ đức tin vững vàng.</vt:lpstr>
      <vt:lpstr>Biết lời nào cảm tạ Chúa cho tận tường, tạ ơn Chúa không thôi trong  suốt cuộc đời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2018-11-11T09:38:26Z</dcterms:modified>
</cp:coreProperties>
</file>