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680</a:t>
            </a:r>
            <a:br>
              <a:rPr dirty="0"/>
            </a:br>
            <a:r>
              <a:rPr dirty="0"/>
              <a:t>TỪ LÒNG TÔI </a:t>
            </a:r>
            <a:br>
              <a:rPr lang="en-US" dirty="0"/>
            </a:br>
            <a:r>
              <a:rPr dirty="0"/>
              <a:t>MỘT BÀI CA MỚI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du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Christ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buông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lỗi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Với tiếng hát cất cao không thôi, tôi tôn vinh Vua muôn đời.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Loan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chuộc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du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Christ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buông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lỗi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Khốn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vai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lê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Mang</a:t>
            </a:r>
            <a:r>
              <a:rPr dirty="0"/>
              <a:t> bao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kiếp</a:t>
            </a:r>
            <a:r>
              <a:rPr dirty="0"/>
              <a:t> </a:t>
            </a:r>
            <a:r>
              <a:rPr dirty="0" err="1"/>
              <a:t>cô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đôi</a:t>
            </a:r>
            <a:r>
              <a:rPr dirty="0"/>
              <a:t> mi </a:t>
            </a:r>
            <a:r>
              <a:rPr dirty="0" err="1"/>
              <a:t>giọt</a:t>
            </a:r>
            <a:r>
              <a:rPr dirty="0"/>
              <a:t> </a:t>
            </a:r>
            <a:r>
              <a:rPr dirty="0" err="1"/>
              <a:t>lệ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du </a:t>
            </a:r>
            <a:r>
              <a:rPr dirty="0" err="1">
                <a:solidFill>
                  <a:srgbClr val="FFFF00"/>
                </a:solidFill>
              </a:rPr>
              <a:t>dương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lướt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trời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Christ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buông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lỗi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Ban </a:t>
            </a:r>
            <a:r>
              <a:rPr dirty="0" err="1">
                <a:solidFill>
                  <a:srgbClr val="FFFF00"/>
                </a:solidFill>
              </a:rPr>
              <a:t>yên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nghỉ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sức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tươi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một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bài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mới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cất</a:t>
            </a:r>
            <a:r>
              <a:rPr dirty="0"/>
              <a:t> </a:t>
            </a:r>
            <a:r>
              <a:rPr dirty="0" err="1"/>
              <a:t>gánh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nay, </a:t>
            </a:r>
            <a:br>
              <a:rPr lang="en-US" dirty="0"/>
            </a:br>
            <a:r>
              <a:rPr dirty="0" err="1"/>
              <a:t>tôi</a:t>
            </a:r>
            <a:r>
              <a:rPr dirty="0"/>
              <a:t> thong dong </a:t>
            </a:r>
            <a:r>
              <a:rPr dirty="0" err="1"/>
              <a:t>trên</a:t>
            </a:r>
            <a:r>
              <a:rPr lang="en-US" dirty="0"/>
              <a:t> </a:t>
            </a:r>
            <a:r>
              <a:rPr dirty="0" err="1"/>
              <a:t>đường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Đi sâu vào đời sống mới yên vui, tương giao cùng Ngài luôn.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14</TotalTime>
  <Words>199</Words>
  <Application>Microsoft Office PowerPoint</Application>
  <PresentationFormat>Widescreen</PresentationFormat>
  <Paragraphs>19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Arial</vt:lpstr>
      <vt:lpstr>Presentation1</vt:lpstr>
      <vt:lpstr>Thánh Ca 680 TỪ LÒNG TÔI  MỘT BÀI CA MỚI</vt:lpstr>
      <vt:lpstr>1. Khốn khó với gánh  đau thương trên vai,  tôi lê thân trên đường.</vt:lpstr>
      <vt:lpstr>Mang bao tội tình  sống kiếp cô đơn,  đôi mi giọt lệ vương.</vt:lpstr>
      <vt:lpstr>Từ lòng tôi một bài ca mới du dương lướt không gian xa vời.</vt:lpstr>
      <vt:lpstr>Từ lòng tôi một bài ca mới dâng lên Chúa  yêu thương trên trời.</vt:lpstr>
      <vt:lpstr>Từ lòng  tôi một bài ca mới Jêsus Christ  buông tha tội lỗi.</vt:lpstr>
      <vt:lpstr>Ban yên nghỉ cho tôi, thêm sức sống vui tươi cho đời tôi  một bài ca mới.</vt:lpstr>
      <vt:lpstr>2. Chúa đã cất gánh  đau thương hôm nay,  tôi thong dong trên đường</vt:lpstr>
      <vt:lpstr>Đi sâu vào đời sống mới yên vui, tương giao cùng Ngài luôn.</vt:lpstr>
      <vt:lpstr>Từ lòng tôi một bài ca mới du dương lướt không gian xa vời.</vt:lpstr>
      <vt:lpstr>Từ lòng tôi một bài ca mới dâng lên Chúa  yêu thương trên trời.</vt:lpstr>
      <vt:lpstr>Từ lòng  tôi một bài ca mới Jêsus Christ  buông tha tội lỗi.</vt:lpstr>
      <vt:lpstr>Ban yên nghỉ cho tôi, thêm sức sống vui tươi cho đời tôi  một bài ca mới.</vt:lpstr>
      <vt:lpstr>3. Với tiếng hát cất cao không thôi, tôi tôn vinh Vua muôn đời.</vt:lpstr>
      <vt:lpstr>Loan cho mọi người  biết rõ công ơn  Jêsus chuộc tội tôi.</vt:lpstr>
      <vt:lpstr>Từ lòng tôi một bài ca mới du dương lướt không gian xa vời.</vt:lpstr>
      <vt:lpstr>Từ lòng tôi một bài ca mới dâng lên Chúa  yêu thương trên trời.</vt:lpstr>
      <vt:lpstr>Từ lòng  tôi một bài ca mới Jêsus Christ  buông tha tội lỗi.</vt:lpstr>
      <vt:lpstr>Ban yên nghỉ cho tôi, thêm sức sống vui tươi cho đời tôi  một bài ca mới.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2018-11-11T09:40:45Z</dcterms:modified>
</cp:coreProperties>
</file>