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71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681</a:t>
            </a:r>
            <a:br>
              <a:rPr dirty="0"/>
            </a:br>
            <a:r>
              <a:rPr dirty="0"/>
              <a:t>CÔNG VIỆC CỦA </a:t>
            </a:r>
            <a:br>
              <a:rPr lang="en-US" dirty="0"/>
            </a:br>
            <a:r>
              <a:rPr dirty="0"/>
              <a:t>ĐỨC CHÚA TRỜI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 </a:t>
            </a:r>
            <a:r>
              <a:rPr dirty="0" err="1"/>
              <a:t>cái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ban </a:t>
            </a:r>
            <a:r>
              <a:rPr dirty="0" err="1"/>
              <a:t>bánh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4E2F-4D0A-47EC-9879-61124D22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Ô! </a:t>
            </a: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luôn. </a:t>
            </a:r>
            <a:br>
              <a:rPr lang="vi-VN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Tình</a:t>
            </a:r>
            <a:r>
              <a:rPr lang="vi-VN" dirty="0">
                <a:solidFill>
                  <a:srgbClr val="FFFF00"/>
                </a:solidFill>
              </a:rPr>
              <a:t> yêu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dư </a:t>
            </a:r>
            <a:r>
              <a:rPr lang="vi-VN" dirty="0" err="1">
                <a:solidFill>
                  <a:srgbClr val="FFFF00"/>
                </a:solidFill>
              </a:rPr>
              <a:t>dật</a:t>
            </a:r>
            <a:r>
              <a:rPr lang="vi-VN" dirty="0">
                <a:solidFill>
                  <a:srgbClr val="FFFF00"/>
                </a:solidFill>
              </a:rPr>
              <a:t> thay.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8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tụng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, </a:t>
            </a: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 ta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8CC6-E8EB-4906-93D6-220C9034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Đấng</a:t>
            </a:r>
            <a:r>
              <a:rPr lang="vi-VN" dirty="0"/>
              <a:t> ban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 err="1"/>
              <a:t>sáng</a:t>
            </a:r>
            <a:r>
              <a:rPr lang="vi-VN" dirty="0"/>
              <a:t> tươi nay, </a:t>
            </a:r>
            <a:br>
              <a:rPr lang="en-US" dirty="0"/>
            </a:br>
            <a:r>
              <a:rPr lang="vi-VN" dirty="0" err="1"/>
              <a:t>mùa</a:t>
            </a:r>
            <a:r>
              <a:rPr lang="vi-VN" dirty="0"/>
              <a:t> gieo </a:t>
            </a:r>
            <a:r>
              <a:rPr lang="vi-VN" dirty="0" err="1"/>
              <a:t>giống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/>
              <a:t>hy </a:t>
            </a:r>
            <a:r>
              <a:rPr lang="vi-VN" dirty="0" err="1"/>
              <a:t>vọng</a:t>
            </a:r>
            <a:r>
              <a:rPr lang="vi-VN" dirty="0"/>
              <a:t> thay.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ta </a:t>
            </a:r>
            <a:r>
              <a:rPr dirty="0" err="1"/>
              <a:t>thâu</a:t>
            </a:r>
            <a:r>
              <a:rPr dirty="0"/>
              <a:t> </a:t>
            </a:r>
            <a:r>
              <a:rPr dirty="0" err="1"/>
              <a:t>trữ</a:t>
            </a:r>
            <a:r>
              <a:rPr dirty="0"/>
              <a:t>, </a:t>
            </a:r>
            <a:r>
              <a:rPr dirty="0" err="1"/>
              <a:t>vật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,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khỏe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. Ta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Cha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C7F9-AA30-4B56-AE71-33836FF0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Ô! </a:t>
            </a: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luôn. </a:t>
            </a:r>
            <a:br>
              <a:rPr lang="vi-VN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Tình</a:t>
            </a:r>
            <a:r>
              <a:rPr lang="vi-VN" dirty="0">
                <a:solidFill>
                  <a:srgbClr val="FFFF00"/>
                </a:solidFill>
              </a:rPr>
              <a:t> yêu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 dư </a:t>
            </a:r>
            <a:r>
              <a:rPr lang="vi-VN" dirty="0" err="1">
                <a:solidFill>
                  <a:srgbClr val="FFFF00"/>
                </a:solidFill>
              </a:rPr>
              <a:t>dật</a:t>
            </a:r>
            <a:r>
              <a:rPr lang="vi-VN" dirty="0">
                <a:solidFill>
                  <a:srgbClr val="FFFF00"/>
                </a:solidFill>
              </a:rPr>
              <a:t> thay.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cày</a:t>
            </a:r>
            <a:r>
              <a:rPr dirty="0"/>
              <a:t> </a:t>
            </a:r>
            <a:r>
              <a:rPr dirty="0" err="1"/>
              <a:t>xới</a:t>
            </a:r>
            <a:r>
              <a:rPr dirty="0"/>
              <a:t>,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gieo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hạt</a:t>
            </a:r>
            <a:r>
              <a:rPr dirty="0"/>
              <a:t> </a:t>
            </a:r>
            <a:r>
              <a:rPr dirty="0" err="1"/>
              <a:t>giống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vun</a:t>
            </a:r>
            <a:r>
              <a:rPr dirty="0"/>
              <a:t> </a:t>
            </a:r>
            <a:r>
              <a:rPr dirty="0" err="1"/>
              <a:t>tưới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nào</a:t>
            </a:r>
            <a:r>
              <a:rPr lang="en-US" dirty="0"/>
              <a:t> </a:t>
            </a:r>
            <a:r>
              <a:rPr dirty="0" err="1"/>
              <a:t>thôi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, </a:t>
            </a:r>
            <a:r>
              <a:rPr dirty="0" err="1"/>
              <a:t>tuyết</a:t>
            </a:r>
            <a:r>
              <a:rPr dirty="0"/>
              <a:t>,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hạt</a:t>
            </a:r>
            <a:r>
              <a:rPr dirty="0"/>
              <a:t>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an </a:t>
            </a:r>
            <a:r>
              <a:rPr dirty="0" err="1"/>
              <a:t>nhiên</a:t>
            </a:r>
            <a:r>
              <a:rPr dirty="0"/>
              <a:t>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nóng</a:t>
            </a:r>
            <a:r>
              <a:rPr dirty="0"/>
              <a:t> hay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,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mát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B9E6-E054-43C6-9AA7-5118FB69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Ô! </a:t>
            </a: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cám</a:t>
            </a:r>
            <a:r>
              <a:rPr lang="vi-VN" dirty="0">
                <a:solidFill>
                  <a:srgbClr val="FFFF00"/>
                </a:solidFill>
              </a:rPr>
              <a:t> ơn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luôn. </a:t>
            </a:r>
            <a:br>
              <a:rPr lang="vi-VN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Tình</a:t>
            </a:r>
            <a:r>
              <a:rPr lang="vi-VN" dirty="0">
                <a:solidFill>
                  <a:srgbClr val="FFFF00"/>
                </a:solidFill>
              </a:rPr>
              <a:t> yêu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 dư </a:t>
            </a:r>
            <a:r>
              <a:rPr lang="vi-VN" dirty="0" err="1">
                <a:solidFill>
                  <a:srgbClr val="FFFF00"/>
                </a:solidFill>
              </a:rPr>
              <a:t>dật</a:t>
            </a:r>
            <a:r>
              <a:rPr lang="vi-VN" dirty="0">
                <a:solidFill>
                  <a:srgbClr val="FFFF00"/>
                </a:solidFill>
              </a:rPr>
              <a:t> thay.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tạo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,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cai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vật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Muôn hoa xinh đẹp Chúa điểm tô, Ngài khêu sáng sao trời đêm.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điểu</a:t>
            </a:r>
            <a:r>
              <a:rPr dirty="0"/>
              <a:t>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dưỡng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171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681 CÔNG VIỆC CỦA  ĐỨC CHÚA TRỜI </vt:lpstr>
      <vt:lpstr>1. Đồng sâu kia cùng  cày xới, chúng ta đem gieo muôn hạt giống.</vt:lpstr>
      <vt:lpstr>Bởi tay Thiên Thượng Chúa chăm nuôi, Ngài vun tưới luôn nào thôi</vt:lpstr>
      <vt:lpstr>Mùa đông kia khi mưa, tuyết, mọi hạt giống lớn lên an nhiên. Khi nắng nóng hay khi gió, cơn mưa mát dịu kia tràn tuôn.</vt:lpstr>
      <vt:lpstr>Quanh ta luôn tươi tốt,  từ trời cao Chúa đã  ban cho. </vt:lpstr>
      <vt:lpstr>Ô! Cám ơn Chúa,  cám ơn Ngài luôn.  Tình yêu Chúa  dư dật thay.</vt:lpstr>
      <vt:lpstr>2. Duy Chúa Đấng tạo  trời đất, Đấng cai trị  muôn vật gần xa.</vt:lpstr>
      <vt:lpstr>Muôn hoa xinh đẹp Chúa điểm tô, Ngài khêu sáng sao trời đêm.</vt:lpstr>
      <vt:lpstr>Kìa phong ba vâng theo Chúa, mọi loài điểu thú Chúa dưỡng nuôi.</vt:lpstr>
      <vt:lpstr>Con cái Chúa,  Ngài nào quên, luôn ban bánh hằng ngày cho ta.</vt:lpstr>
      <vt:lpstr>Quanh ta luôn tươi tốt,  từ trời cao Chúa đã  ban cho. </vt:lpstr>
      <vt:lpstr>Ô! Cám ơn Chúa,  cám ơn Ngài luôn.  Tình yêu Chúa  dư dật thay.</vt:lpstr>
      <vt:lpstr>3. Nào dâng lên lời  tụng tán, cám ơn Cha ta trên trời cao. </vt:lpstr>
      <vt:lpstr>Đấng ban mọi điều  sáng tươi nay,  mùa gieo giống  hy vọng thay.</vt:lpstr>
      <vt:lpstr>Rồi vui thay ta thâu trữ, vật thực, sức khỏe Chúa ban cho. Ta lớn tiếng dâng lên Chúa, Cha thương xót hằng chăm nuôi ta.</vt:lpstr>
      <vt:lpstr>Quanh ta luôn tươi tốt,  từ trời cao Chúa đã  ban cho. </vt:lpstr>
      <vt:lpstr>Ô! Cám ơn Chúa,  cám ơn Ngài luôn.  Tình yêu Chúa  dư dật thay.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2018-11-11T09:43:58Z</dcterms:modified>
</cp:coreProperties>
</file>