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682</a:t>
            </a:r>
            <a:br>
              <a:rPr dirty="0"/>
            </a:br>
            <a:r>
              <a:rPr dirty="0"/>
              <a:t>ƠN CHÚA </a:t>
            </a:r>
            <a:br>
              <a:rPr lang="en-US" dirty="0"/>
            </a:br>
            <a:r>
              <a:rPr dirty="0"/>
              <a:t>LÒNG GHI SÂU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dâng</a:t>
            </a:r>
            <a:r>
              <a:rPr dirty="0"/>
              <a:t> Cha </a:t>
            </a:r>
            <a:r>
              <a:rPr dirty="0" err="1"/>
              <a:t>tạo</a:t>
            </a:r>
            <a:r>
              <a:rPr dirty="0"/>
              <a:t> ra </a:t>
            </a:r>
            <a:br>
              <a:rPr lang="en-US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, </a:t>
            </a:r>
            <a:r>
              <a:rPr dirty="0" err="1"/>
              <a:t>trái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Ngài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722E-4CCE-461B-9117-0C951D7D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ơn </a:t>
            </a:r>
            <a:r>
              <a:rPr lang="vi-VN" dirty="0" err="1"/>
              <a:t>Ngài</a:t>
            </a:r>
            <a:r>
              <a:rPr lang="vi-VN" dirty="0"/>
              <a:t> không bao </a:t>
            </a:r>
            <a:r>
              <a:rPr lang="vi-VN" dirty="0" err="1"/>
              <a:t>giờ</a:t>
            </a:r>
            <a:r>
              <a:rPr lang="vi-VN" dirty="0"/>
              <a:t> </a:t>
            </a:r>
            <a:r>
              <a:rPr lang="vi-VN" dirty="0" err="1"/>
              <a:t>nhạt</a:t>
            </a:r>
            <a:r>
              <a:rPr lang="vi-VN" dirty="0"/>
              <a:t> phai, </a:t>
            </a:r>
            <a:r>
              <a:rPr lang="vi-VN" dirty="0" err="1"/>
              <a:t>dù</a:t>
            </a:r>
            <a:r>
              <a:rPr lang="vi-VN" dirty="0"/>
              <a:t> </a:t>
            </a:r>
            <a:r>
              <a:rPr lang="vi-VN" dirty="0" err="1"/>
              <a:t>tháng</a:t>
            </a:r>
            <a:r>
              <a:rPr lang="vi-VN" dirty="0"/>
              <a:t> năm </a:t>
            </a:r>
            <a:r>
              <a:rPr lang="vi-VN" dirty="0" err="1"/>
              <a:t>đổi</a:t>
            </a:r>
            <a:r>
              <a:rPr lang="vi-VN" dirty="0"/>
              <a:t> thay.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86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đã</a:t>
            </a:r>
            <a:r>
              <a:rPr dirty="0"/>
              <a:t> ban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E205-BFCE-4B3B-83AE-517533C3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Muôn </a:t>
            </a:r>
            <a:r>
              <a:rPr lang="vi-VN" dirty="0" err="1"/>
              <a:t>người</a:t>
            </a:r>
            <a:r>
              <a:rPr lang="vi-VN" dirty="0"/>
              <a:t> </a:t>
            </a:r>
            <a:br>
              <a:rPr lang="en-US" dirty="0"/>
            </a:br>
            <a:r>
              <a:rPr lang="vi-VN" dirty="0"/>
              <a:t>ăn năn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Cha, </a:t>
            </a:r>
            <a:br>
              <a:rPr lang="en-US" dirty="0"/>
            </a:br>
            <a:r>
              <a:rPr lang="vi-VN" dirty="0" err="1"/>
              <a:t>tội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 xưa </a:t>
            </a:r>
            <a:r>
              <a:rPr lang="vi-VN" dirty="0" err="1"/>
              <a:t>được</a:t>
            </a:r>
            <a:r>
              <a:rPr lang="vi-VN" dirty="0"/>
              <a:t> tha.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14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khiến những kẻ yếu mạnh lên trong Chúa, những kẻ khó được giàu ơn Chúa.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qua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.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chỗ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khốn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náu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vỡ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,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lo </a:t>
            </a:r>
            <a:r>
              <a:rPr dirty="0" err="1"/>
              <a:t>âu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 ơi, những ơn Chúa ban chúng con ghi sâu.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93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682 ƠN CHÚA  LÒNG GHI SÂU</vt:lpstr>
      <vt:lpstr>Xin dâng Cha tạo ra  muôn loài, trái tim  chân thành ghi ơn Ngài</vt:lpstr>
      <vt:lpstr>ơn Ngài không bao giờ nhạt phai, dù tháng năm đổi thay.</vt:lpstr>
      <vt:lpstr>Hân hoan ca ngợi  Vua trên trời, đã ban Jêsus cho muôn loài. </vt:lpstr>
      <vt:lpstr>Muôn người  ăn năn về cùng Cha,  tội lỗi xưa được tha.</vt:lpstr>
      <vt:lpstr>Chúa khiến những kẻ yếu mạnh lên trong Chúa, những kẻ khó được giàu ơn Chúa.</vt:lpstr>
      <vt:lpstr>Jêsus yêu thương ngày đêm dìu qua sương mưa. Chính chỗ những kẻ khốn cùng được nương náu.</vt:lpstr>
      <vt:lpstr>Những kẻ vỡ lòng được yêu dấu, trong tay Jêsus bình an chẳng vương  lo âu.</vt:lpstr>
      <vt:lpstr>Cha ơi, những ơn Chúa ban chúng con ghi sâu.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2018-11-11T09:45:08Z</dcterms:modified>
</cp:coreProperties>
</file>