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Thánh ca 683</a:t>
            </a:r>
            <a:br>
              <a:rPr lang="pt-BR" dirty="0"/>
            </a:br>
            <a:r>
              <a:rPr lang="pt-BR" dirty="0"/>
              <a:t>ÁNH SÁNG TÌNH YÊU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tấm</a:t>
            </a:r>
            <a:r>
              <a:rPr lang="en-US" dirty="0"/>
              <a:t> </a:t>
            </a:r>
            <a:r>
              <a:rPr lang="en-US" dirty="0" err="1"/>
              <a:t>lòng</a:t>
            </a:r>
            <a:br>
              <a:rPr lang="en-US" dirty="0"/>
            </a:b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linh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nung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ban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con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với</a:t>
            </a:r>
            <a:r>
              <a:rPr lang="en-US" dirty="0"/>
              <a:t> </a:t>
            </a:r>
            <a:r>
              <a:rPr dirty="0"/>
              <a:t>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an; </a:t>
            </a:r>
            <a:br>
              <a:rPr lang="en-US" dirty="0"/>
            </a:b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lầm</a:t>
            </a:r>
            <a:r>
              <a:rPr dirty="0"/>
              <a:t> than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tấm</a:t>
            </a:r>
            <a:r>
              <a:rPr lang="en-US" dirty="0"/>
              <a:t> </a:t>
            </a:r>
            <a:r>
              <a:rPr lang="en-US" dirty="0" err="1"/>
              <a:t>lòng</a:t>
            </a:r>
            <a:br>
              <a:rPr lang="en-US" dirty="0"/>
            </a:b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linh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nung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Con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lặng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, </a:t>
            </a:r>
            <a:br>
              <a:rPr lang="en-US" dirty="0"/>
            </a:br>
            <a:r>
              <a:rPr dirty="0"/>
              <a:t>qua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điển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cầu xin Ngài vui thứ tha mọi tội ô, được Ngài bao trùm trong ánh dương đầy tình thương,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cầu xin Ngài vui thứ tha mọi tội ô, được Ngài bao trùm trong ánh dương đầy tình thương,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</TotalTime>
  <Words>131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Thánh ca 683 ÁNH SÁNG TÌNH YÊU</vt:lpstr>
      <vt:lpstr>1. Jêsus đến trong  trần gian ban tình thương, cho đêm tối quanh  đời con thôi sầu vương.</vt:lpstr>
      <vt:lpstr>Ngài rạng soi lòng con với Tin Lành bình an;  Nhờ tình thương,  nhờ chân lý xa đời  lầm than</vt:lpstr>
      <vt:lpstr>Sáng soi tấm lòng sáng trọn tâm linh</vt:lpstr>
      <vt:lpstr>Cúi xin Jêsus xót thương ban tràn thiên ân từ  ngôi thánh, đốt nung  tấm lòng với lửa thiêng yêu thương; </vt:lpstr>
      <vt:lpstr>Cúi xin phước lành với đức ân tràn dâng như dòng sông sâu.  Ánh dương của Lời Chúa đến trong con đời đời.</vt:lpstr>
      <vt:lpstr>2. Con xin đến yên lặng trước ngôi từ nhân,  qua ân điển trong dòng huyết báu Jêsus, </vt:lpstr>
      <vt:lpstr>Lòng cầu xin Ngài vui thứ tha mọi tội ô, được Ngài bao trùm trong ánh dương đầy tình thương, </vt:lpstr>
      <vt:lpstr>Lòng cầu xin Ngài vui thứ tha mọi tội ô, được Ngài bao trùm trong ánh dương đầy tình thương, </vt:lpstr>
      <vt:lpstr>Sáng soi tấm lòng sáng trọn tâm linh</vt:lpstr>
      <vt:lpstr>Cúi xin Jêsus xót thương ban tràn thiên ân từ  ngôi thánh, đốt nung  tấm lòng với lửa thiêng  yêu thương; </vt:lpstr>
      <vt:lpstr>Cúi xin phước lành với đức ân tràn dâng như dòng sông sâu.  Ánh dương của Lời Chúa đến trong con đời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2018-11-11T09:50:27Z</dcterms:modified>
</cp:coreProperties>
</file>