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684</a:t>
            </a:r>
            <a:br/>
            <a:r>
              <a:t>RA KHƠI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Bao </a:t>
            </a:r>
            <a:r>
              <a:rPr dirty="0" err="1"/>
              <a:t>lương</a:t>
            </a:r>
            <a:r>
              <a:rPr dirty="0"/>
              <a:t> </a:t>
            </a:r>
            <a:r>
              <a:rPr dirty="0" err="1"/>
              <a:t>thực</a:t>
            </a:r>
            <a:r>
              <a:rPr dirty="0"/>
              <a:t> </a:t>
            </a:r>
            <a:r>
              <a:rPr dirty="0" err="1"/>
              <a:t>dồi</a:t>
            </a:r>
            <a:r>
              <a:rPr dirty="0"/>
              <a:t> </a:t>
            </a:r>
            <a:r>
              <a:rPr dirty="0" err="1"/>
              <a:t>dào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khỏi</a:t>
            </a:r>
            <a:r>
              <a:rPr dirty="0"/>
              <a:t> </a:t>
            </a:r>
            <a:r>
              <a:rPr dirty="0" err="1"/>
              <a:t>thiếu</a:t>
            </a:r>
            <a:r>
              <a:rPr dirty="0"/>
              <a:t> </a:t>
            </a:r>
            <a:r>
              <a:rPr dirty="0" err="1"/>
              <a:t>thốn</a:t>
            </a:r>
            <a:r>
              <a:rPr dirty="0"/>
              <a:t> chi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Mau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khẩn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chắc</a:t>
            </a:r>
            <a:r>
              <a:rPr dirty="0"/>
              <a:t> </a:t>
            </a:r>
            <a:r>
              <a:rPr dirty="0" err="1"/>
              <a:t>trả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, </a:t>
            </a:r>
            <a:r>
              <a:rPr dirty="0" err="1"/>
              <a:t>sẽ</a:t>
            </a:r>
            <a:r>
              <a:rPr dirty="0"/>
              <a:t> ban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nhu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khơi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chèo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khơi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ta ra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ngoài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xót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ngoài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chèo</a:t>
            </a:r>
            <a:r>
              <a:rPr dirty="0">
                <a:solidFill>
                  <a:srgbClr val="FFFF00"/>
                </a:solidFill>
              </a:rPr>
              <a:t> ra.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Ngày</a:t>
            </a:r>
            <a:r>
              <a:rPr dirty="0"/>
              <a:t> nay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phán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bơ</a:t>
            </a:r>
            <a:r>
              <a:rPr dirty="0"/>
              <a:t> </a:t>
            </a:r>
            <a:r>
              <a:rPr dirty="0" err="1"/>
              <a:t>thờ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rằng</a:t>
            </a:r>
            <a:r>
              <a:rPr dirty="0"/>
              <a:t> </a:t>
            </a:r>
            <a:r>
              <a:rPr dirty="0" err="1"/>
              <a:t>chèo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ra </a:t>
            </a:r>
            <a:br>
              <a:rPr lang="en-US" dirty="0"/>
            </a:b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ngoài</a:t>
            </a:r>
            <a:r>
              <a:rPr dirty="0"/>
              <a:t> </a:t>
            </a:r>
            <a:r>
              <a:rPr dirty="0" err="1"/>
              <a:t>khơi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Nầy anh em nghe tiếng yêu thương Jêsus truyền, nào cùng nhau ta ra giữa biển khơi.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Mau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lìa</a:t>
            </a:r>
            <a:r>
              <a:rPr dirty="0"/>
              <a:t> </a:t>
            </a:r>
            <a:r>
              <a:rPr dirty="0" err="1"/>
              <a:t>bờ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tội</a:t>
            </a:r>
            <a:r>
              <a:rPr dirty="0"/>
              <a:t> ô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,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giải</a:t>
            </a:r>
            <a:r>
              <a:rPr dirty="0"/>
              <a:t> </a:t>
            </a:r>
            <a:r>
              <a:rPr dirty="0" err="1"/>
              <a:t>thoát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Nhìn xem Chúa Đấng hằng luôn ban sức mới hoài, sống vui trong ơn Ngài thỏa thay.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khơi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chèo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khơi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ta ra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ngoài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xót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ngoài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chèo</a:t>
            </a:r>
            <a:r>
              <a:rPr dirty="0">
                <a:solidFill>
                  <a:srgbClr val="FFFF00"/>
                </a:solidFill>
              </a:rPr>
              <a:t> ra.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mỏi</a:t>
            </a:r>
            <a:r>
              <a:rPr dirty="0"/>
              <a:t> </a:t>
            </a:r>
            <a:r>
              <a:rPr dirty="0" err="1"/>
              <a:t>mê</a:t>
            </a: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bờ</a:t>
            </a:r>
            <a:r>
              <a:rPr dirty="0"/>
              <a:t>,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ta ra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ngoài</a:t>
            </a:r>
            <a:r>
              <a:rPr dirty="0"/>
              <a:t> </a:t>
            </a:r>
            <a:r>
              <a:rPr dirty="0" err="1"/>
              <a:t>khơi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quăng</a:t>
            </a:r>
            <a:r>
              <a:rPr dirty="0"/>
              <a:t> </a:t>
            </a:r>
            <a:r>
              <a:rPr dirty="0" err="1"/>
              <a:t>lưới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,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ta ra </a:t>
            </a:r>
            <a:br>
              <a:rPr lang="en-US" dirty="0"/>
            </a:b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biển</a:t>
            </a:r>
            <a:r>
              <a:rPr dirty="0"/>
              <a:t> </a:t>
            </a:r>
            <a:r>
              <a:rPr dirty="0" err="1"/>
              <a:t>khơi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Bao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đợi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ra </a:t>
            </a:r>
            <a:r>
              <a:rPr dirty="0" err="1"/>
              <a:t>mau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mau</a:t>
            </a:r>
            <a:r>
              <a:rPr dirty="0"/>
              <a:t> ra </a:t>
            </a:r>
            <a:r>
              <a:rPr dirty="0" err="1"/>
              <a:t>khỏi</a:t>
            </a:r>
            <a:r>
              <a:rPr dirty="0"/>
              <a:t> </a:t>
            </a:r>
            <a:r>
              <a:rPr dirty="0" err="1"/>
              <a:t>chỗ</a:t>
            </a:r>
            <a:r>
              <a:rPr dirty="0"/>
              <a:t> </a:t>
            </a:r>
            <a:r>
              <a:rPr dirty="0" err="1"/>
              <a:t>luống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bờ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Nơi xa thẳm sóng trùng dương man mác sẵn chờ, kíp ra theo lệnh truyền Chúa 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khơi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chèo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khơi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ta ra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ngoài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xót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ngoài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chèo</a:t>
            </a:r>
            <a:r>
              <a:rPr dirty="0">
                <a:solidFill>
                  <a:srgbClr val="FFFF00"/>
                </a:solidFill>
              </a:rPr>
              <a:t> ra.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mỏi</a:t>
            </a:r>
            <a:r>
              <a:rPr dirty="0"/>
              <a:t> </a:t>
            </a:r>
            <a:r>
              <a:rPr dirty="0" err="1"/>
              <a:t>mê</a:t>
            </a: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đợi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bơi</a:t>
            </a:r>
            <a:r>
              <a:rPr dirty="0"/>
              <a:t> ra </a:t>
            </a:r>
            <a:r>
              <a:rPr dirty="0" err="1"/>
              <a:t>ngoài</a:t>
            </a:r>
            <a:r>
              <a:rPr dirty="0"/>
              <a:t> </a:t>
            </a:r>
            <a:r>
              <a:rPr dirty="0" err="1"/>
              <a:t>khơi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tin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giao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Cha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,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ta ra </a:t>
            </a:r>
            <a:br>
              <a:rPr lang="en-US" dirty="0"/>
            </a:b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biển</a:t>
            </a:r>
            <a:r>
              <a:rPr dirty="0"/>
              <a:t> </a:t>
            </a:r>
            <a:r>
              <a:rPr dirty="0" err="1"/>
              <a:t>khơi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</TotalTime>
  <Words>277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Presentation1</vt:lpstr>
      <vt:lpstr>Thánh Ca 684 RA KHƠI</vt:lpstr>
      <vt:lpstr>1. Kìa anh em đang  mỏi mê suốt đêm  trong bờ, nào cùng nhau ta ra xa ngoài khơi.</vt:lpstr>
      <vt:lpstr>Rồi mau mau quăng lưới nơi nước sâu đang chờ, nào cùng nhau ta ra  giữa biển khơi.</vt:lpstr>
      <vt:lpstr>Bao ơn lành đợi chờ nào cùng nhau ra mau,  mau ra khỏi chỗ luống công trong bờ.</vt:lpstr>
      <vt:lpstr>Nơi xa thẳm sóng trùng dương man mác sẵn chờ, kíp ra theo lệnh truyền Chúa ta.</vt:lpstr>
      <vt:lpstr>Nào ra khơi, chèo ra khơi, Nào cùng nhau ta ra xa ngoài khơi.</vt:lpstr>
      <vt:lpstr>Kìa ơn thương xót đang đợi chờ ngoài xa, anh em cùng nhau ta hãy chèo ra.</vt:lpstr>
      <vt:lpstr>2. Hồn linh anh em mỏi mê suốt đêm đợi chờ,  Nào cùng nhau mau bơi ra ngoài khơi.</vt:lpstr>
      <vt:lpstr>Lòng tin đem giao hết trong tay Cha nhân từ, nào cùng nhau ta ra  giữa biển khơi.</vt:lpstr>
      <vt:lpstr>Bao lương thực dồi dào từ trời cao ban cho,  anh em khỏi thiếu thốn chi trong ngày.</vt:lpstr>
      <vt:lpstr>Mau vang tiếng khẩn cầu Jêsus chắc trả lời, sẽ ban theo nhu cầu chúng ta.</vt:lpstr>
      <vt:lpstr>Nào ra khơi, chèo ra khơi, Nào cùng nhau ta ra xa ngoài khơi.</vt:lpstr>
      <vt:lpstr>Kìa ơn thương xót đang đợi chờ ngoài xa, anh em cùng nhau ta hãy chèo ra.</vt:lpstr>
      <vt:lpstr>3. Ngày nay Jêsus phán khi chúng ta bơ thờ,  rằng chèo mau mau ra  xa ngoài khơi.</vt:lpstr>
      <vt:lpstr>Nầy anh em nghe tiếng yêu thương Jêsus truyền, nào cùng nhau ta ra giữa biển khơi.</vt:lpstr>
      <vt:lpstr>Mau xa lìa bờ này cùng  tội ô nhân gian, nơi không thể giải thoát cho linh hồn.</vt:lpstr>
      <vt:lpstr>Nhìn xem Chúa Đấng hằng luôn ban sức mới hoài, sống vui trong ơn Ngài thỏa thay.</vt:lpstr>
      <vt:lpstr>Nào ra khơi, chèo ra khơi, Nào cùng nhau ta ra xa ngoài khơi.</vt:lpstr>
      <vt:lpstr>Kìa ơn thương xót đang đợi chờ ngoài xa, anh em cùng nhau ta hãy chèo ra.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2018-11-11T09:51:54Z</dcterms:modified>
</cp:coreProperties>
</file>