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685</a:t>
            </a:r>
            <a:br/>
            <a:r>
              <a:t>HỌC THEO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Học theo gương Jêsus, ra tay giúp muôn người ngày nay vẫn khát khao sông nước vĩnh sinh.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Học theo gương Jêsus, xoa tan vết thương lòng những ai đang lầm lỡ bước với thế gian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Cha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đơn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theo.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Học theo gương Jêsus, yêu thương mỗi linh hồn; dẫn đưa quay về Chúa hưởng phước lớn lao.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Cha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đơn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Học theo gương Jêsus, khi đang lúc đau buồn; trình dâng trước Chúa Cha bao mối ưu tư.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Học theo gương Jêsus, xin tha thứ cho người đã gây bao tội lỗi khiến Chúa gánh thay.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Cha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đơn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175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685 HỌC THEO CHÚA</vt:lpstr>
      <vt:lpstr>1. Học theo gương Jêsus, luôn tha thứ nhân từ;  tràn tuôn sức sống cho nhân thế noi theo.</vt:lpstr>
      <vt:lpstr>Học theo gương Jêsus, yêu thương mỗi linh hồn; dẫn đưa quay về Chúa hưởng phước lớn lao.</vt:lpstr>
      <vt:lpstr>Xin được như Jêsus giống như Cha  yêu thương:  viếng thăm người cô đơn, giúp ai nao sờn.</vt:lpstr>
      <vt:lpstr>Xin nguyện đem hết lòng giúp đỡ cho tha nhân;  đời ta sẽ thỏa vui,  phước hạnh muôn phần.</vt:lpstr>
      <vt:lpstr>2. Học theo gương Jêsus, khi đang lúc đau buồn; trình dâng trước Chúa Cha bao mối ưu tư.</vt:lpstr>
      <vt:lpstr>Học theo gương Jêsus, xin tha thứ cho người đã gây bao tội lỗi khiến Chúa gánh thay.</vt:lpstr>
      <vt:lpstr>Xin được như Jêsus giống như Cha  yêu thương:  viếng thăm người cô đơn, giúp ai nao sờn.</vt:lpstr>
      <vt:lpstr>Xin nguyện đem hết lòng giúp đỡ cho tha nhân;  đời ta sẽ thỏa vui,  phước hạnh muôn phần.</vt:lpstr>
      <vt:lpstr>3. Học theo gương Jêsus, ra tay giúp muôn người ngày nay vẫn khát khao sông nước vĩnh sinh.</vt:lpstr>
      <vt:lpstr>Học theo gương Jêsus, xoa tan vết thương lòng những ai đang lầm lỡ bước với thế gian</vt:lpstr>
      <vt:lpstr>Xin được như Jêsus giống như Cha  yêu thương:  viếng thăm người cô đơn, giúp ai nao sờn.</vt:lpstr>
      <vt:lpstr>Xin nguyện đem hết lòng giúp đỡ cho tha nhân;  đời ta sẽ thỏa vui,  phước hạnh muôn phần.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2018-11-11T09:57:09Z</dcterms:modified>
</cp:coreProperties>
</file>