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686</a:t>
            </a:r>
            <a:br>
              <a:rPr dirty="0"/>
            </a:br>
            <a:r>
              <a:rPr dirty="0"/>
              <a:t>TÂM HỒN TÔI </a:t>
            </a:r>
            <a:br>
              <a:rPr lang="en-US" dirty="0"/>
            </a:br>
            <a:r>
              <a:rPr dirty="0"/>
              <a:t>NGUYỆN DÂNG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.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Ôi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theo</a:t>
            </a:r>
            <a:r>
              <a:t> </a:t>
            </a:r>
            <a:br>
              <a:rPr lang="en-US"/>
            </a:br>
            <a:r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con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686 TÂM HỒN TÔI  NGUYỆN DÂNG CHÚA</vt:lpstr>
      <vt:lpstr>Tâm hồn của tôi  nguyện dâng Chúa đây. Cứu Chúa thương tôi vui lâm trần chịu chết thay.</vt:lpstr>
      <vt:lpstr>Ôi, tôi nguyện theo  Cứu Chúa trong nơi đầy tăm tối. Chúa hỡi con theo Ngài vì Ngài chết thay con.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2018-11-11T09:57:34Z</dcterms:modified>
</cp:coreProperties>
</file>