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687</a:t>
            </a:r>
            <a:br/>
            <a:r>
              <a:t>DÂNG CHÚA TRỌN ĐỜI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 tay nâng đỡ bao người cô đơn hư mất trong đời; dẫn đưa về nơi bình an êm ấm.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Ban </a:t>
            </a:r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báo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Con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lúa</a:t>
            </a:r>
            <a:r>
              <a:rPr dirty="0"/>
              <a:t> </a:t>
            </a:r>
            <a:r>
              <a:rPr dirty="0" err="1"/>
              <a:t>trĩu</a:t>
            </a:r>
            <a:r>
              <a:rPr dirty="0"/>
              <a:t> </a:t>
            </a:r>
            <a:r>
              <a:rPr dirty="0" err="1"/>
              <a:t>bông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Không</a:t>
            </a:r>
            <a:r>
              <a:rPr dirty="0"/>
              <a:t> ham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chóng</a:t>
            </a:r>
            <a:r>
              <a:rPr dirty="0"/>
              <a:t> qua,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màng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vật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tín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 Xin Cha ban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Con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Gieo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Cho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Khi Chúa sai đi con quyết vâng lời, theo Chúa suốt đời làm tôi nhỏ bé.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báo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, tin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; </a:t>
            </a:r>
            <a:r>
              <a:rPr dirty="0" err="1"/>
              <a:t>cứu</a:t>
            </a:r>
            <a:r>
              <a:rPr dirty="0"/>
              <a:t> ai </a:t>
            </a:r>
            <a:r>
              <a:rPr dirty="0" err="1"/>
              <a:t>lầm</a:t>
            </a:r>
            <a:r>
              <a:rPr dirty="0"/>
              <a:t> than </a:t>
            </a:r>
            <a:r>
              <a:rPr dirty="0" err="1"/>
              <a:t>dìu</a:t>
            </a:r>
            <a:r>
              <a:rPr dirty="0"/>
              <a:t> ai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con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hiến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kính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sơ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thử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cuốn</a:t>
            </a:r>
            <a:r>
              <a:rPr dirty="0"/>
              <a:t> </a:t>
            </a:r>
            <a:r>
              <a:rPr dirty="0" err="1"/>
              <a:t>lôi</a:t>
            </a:r>
            <a:r>
              <a:rPr dirty="0"/>
              <a:t>,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đắng</a:t>
            </a:r>
            <a:r>
              <a:rPr dirty="0"/>
              <a:t> cay; </a:t>
            </a:r>
            <a:r>
              <a:rPr dirty="0" err="1"/>
              <a:t>sắc</a:t>
            </a:r>
            <a:r>
              <a:rPr dirty="0"/>
              <a:t> son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thủy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 Xin Cha ban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Con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Gieo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Cho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tứ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con </a:t>
            </a:r>
            <a:br>
              <a:rPr lang="en-US" dirty="0"/>
            </a:b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gìn</a:t>
            </a:r>
            <a:r>
              <a:rPr dirty="0"/>
              <a:t>,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/>
              <a:t>tin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con </a:t>
            </a:r>
            <a:r>
              <a:rPr dirty="0" err="1"/>
              <a:t>gặt</a:t>
            </a:r>
            <a:r>
              <a:rPr dirty="0"/>
              <a:t> </a:t>
            </a:r>
            <a:r>
              <a:rPr dirty="0" err="1"/>
              <a:t>tốt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132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Presentation1</vt:lpstr>
      <vt:lpstr>Thánh Ca 687 DÂNG CHÚA TRỌN ĐỜI</vt:lpstr>
      <vt:lpstr>1. Khi Chúa sai đi con quyết vâng lời, theo Chúa suốt đời làm tôi nhỏ bé.</vt:lpstr>
      <vt:lpstr>Ra đi rao báo cho người, tin vui Thiên Chúa  muôn đời; cứu ai lầm than dìu ai lạc lối.</vt:lpstr>
      <vt:lpstr>Năng sức của con xin hiến cho Ngài. Dâng Chúa  tâm hồn thành kính  đơn sơ.</vt:lpstr>
      <vt:lpstr>Dù đời thử thách cuốn lôi, dù chịu nhiều nỗi  đắng cay; sắc son  trong lòng yêu Chúa  thủy chung.</vt:lpstr>
      <vt:lpstr>Chúa kính yêu ơi!  Chúa kính yêu ơi! Xin Cha ban quyền năng cho con.</vt:lpstr>
      <vt:lpstr>Con sẽ ra đi khắp  bốn phương trời.  Gieo giống Tin Lành  tỏa ngát hương thơm.</vt:lpstr>
      <vt:lpstr>Cho nhân gian biết Jêsusvào đời Ngài  gánh đớn đau để cho con người vui hưởng tình yêu.</vt:lpstr>
      <vt:lpstr>2. Ân tứ Chúa ban con  mãi giữ gìn, khi Chúa  tin dùng làm con gặt tốt.</vt:lpstr>
      <vt:lpstr>Ra tay nâng đỡ bao người cô đơn hư mất trong đời; dẫn đưa về nơi bình an êm ấm.</vt:lpstr>
      <vt:lpstr>Ban phát yêu thương  rao báo danh Ngài. Con sẽ đi vào đồng lúa trĩu bông.</vt:lpstr>
      <vt:lpstr>Không ham danh tiếng chóng qua, nào màng  vật chất hư không;  tín trung theo Ngài trên  lối trần gian.</vt:lpstr>
      <vt:lpstr>Chúa kính yêu ơi!  Chúa kính yêu ơi! Xin Cha ban quyền năng cho con.</vt:lpstr>
      <vt:lpstr>Con sẽ ra đi khắp  bốn phương trời.  Gieo giống Tin Lành  tỏa ngát hương thơm.</vt:lpstr>
      <vt:lpstr>Cho nhân gian biết Jêsusvào đời Ngài  gánh đớn đau để cho con người vui hưởng tình yêu.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2018-11-11T09:59:11Z</dcterms:modified>
</cp:coreProperties>
</file>