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688</a:t>
            </a:r>
            <a:br/>
            <a:r>
              <a:t>DÂNG CHÚA ĐỜI CON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đây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ban </a:t>
            </a:r>
            <a:r>
              <a:rPr dirty="0" err="1"/>
              <a:t>tặng</a:t>
            </a:r>
            <a:r>
              <a:rPr dirty="0"/>
              <a:t> ta.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không</a:t>
            </a:r>
            <a:r>
              <a:rPr dirty="0"/>
              <a:t> </a:t>
            </a:r>
            <a:r>
              <a:rPr dirty="0" err="1"/>
              <a:t>lâu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r>
              <a:rPr dirty="0" err="1"/>
              <a:t>Vua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oai</a:t>
            </a:r>
            <a:r>
              <a:rPr dirty="0"/>
              <a:t> </a:t>
            </a:r>
            <a:r>
              <a:rPr dirty="0" err="1"/>
              <a:t>quyền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sẽ</a:t>
            </a:r>
            <a:r>
              <a:rPr dirty="0"/>
              <a:t> </a:t>
            </a:r>
            <a:r>
              <a:rPr dirty="0" err="1"/>
              <a:t>lai</a:t>
            </a:r>
            <a:r>
              <a:rPr dirty="0"/>
              <a:t> </a:t>
            </a:r>
            <a:r>
              <a:rPr dirty="0" err="1"/>
              <a:t>lâm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Nguyện dâng Ngài tháng năm đó, hồn, thân, trí, lực đây. Muôn điều đẹp quý thảy thuộc Ngài thôi.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nay </a:t>
            </a:r>
            <a:r>
              <a:rPr dirty="0" err="1"/>
              <a:t>đây</a:t>
            </a:r>
            <a:r>
              <a:rPr dirty="0"/>
              <a:t> </a:t>
            </a:r>
            <a:r>
              <a:rPr dirty="0" err="1"/>
              <a:t>rồi</a:t>
            </a:r>
            <a:r>
              <a:rPr dirty="0"/>
              <a:t> </a:t>
            </a:r>
            <a:br>
              <a:rPr lang="en-US" dirty="0"/>
            </a:br>
            <a:r>
              <a:rPr dirty="0"/>
              <a:t>qua </a:t>
            </a:r>
            <a:r>
              <a:rPr dirty="0" err="1"/>
              <a:t>mất</a:t>
            </a:r>
            <a:r>
              <a:rPr dirty="0"/>
              <a:t>,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hội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. </a:t>
            </a:r>
            <a:br>
              <a:rPr lang="en-US" dirty="0"/>
            </a:b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tâm</a:t>
            </a:r>
            <a:r>
              <a:rPr dirty="0"/>
              <a:t> con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giúp</a:t>
            </a:r>
            <a:r>
              <a:rPr dirty="0"/>
              <a:t> con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khôn</a:t>
            </a:r>
            <a:r>
              <a:rPr dirty="0"/>
              <a:t> </a:t>
            </a:r>
            <a:r>
              <a:rPr dirty="0" err="1"/>
              <a:t>ngoan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trung</a:t>
            </a:r>
            <a:r>
              <a:rPr dirty="0"/>
              <a:t> </a:t>
            </a:r>
            <a:r>
              <a:rPr dirty="0" err="1"/>
              <a:t>tận</a:t>
            </a:r>
            <a:r>
              <a:rPr dirty="0"/>
              <a:t>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mến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.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đón</a:t>
            </a:r>
            <a:r>
              <a:rPr dirty="0"/>
              <a:t> </a:t>
            </a:r>
            <a:r>
              <a:rPr dirty="0" err="1"/>
              <a:t>mão</a:t>
            </a:r>
            <a:r>
              <a:rPr dirty="0"/>
              <a:t> </a:t>
            </a:r>
            <a:r>
              <a:rPr dirty="0" err="1"/>
              <a:t>triều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Ngài</a:t>
            </a:r>
            <a:r>
              <a:rPr dirty="0"/>
              <a:t> ban.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Hôm nay con dâng Ngài tuổi xuân, tài, trí của con, mỗi giây phút con sống đây Chúa ban diệu kỳ.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hiến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 </a:t>
            </a:r>
            <a:r>
              <a:rPr dirty="0" err="1"/>
              <a:t>tất</a:t>
            </a:r>
            <a:r>
              <a:rPr dirty="0"/>
              <a:t> </a:t>
            </a:r>
            <a:r>
              <a:rPr dirty="0" err="1"/>
              <a:t>sanh</a:t>
            </a:r>
            <a:r>
              <a:rPr dirty="0"/>
              <a:t> con. </a:t>
            </a:r>
            <a:r>
              <a:rPr dirty="0" err="1"/>
              <a:t>Khẩn</a:t>
            </a:r>
            <a:r>
              <a:rPr dirty="0"/>
              <a:t> </a:t>
            </a:r>
            <a:r>
              <a:rPr dirty="0" err="1"/>
              <a:t>xin</a:t>
            </a:r>
            <a:r>
              <a:t> linh</a:t>
            </a:r>
            <a:r>
              <a:rPr dirty="0"/>
              <a:t> </a:t>
            </a:r>
            <a:r>
              <a:rPr dirty="0" err="1"/>
              <a:t>lực</a:t>
            </a:r>
            <a:r>
              <a:rPr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tuôn</a:t>
            </a:r>
            <a:r>
              <a:rPr dirty="0"/>
              <a:t> Ha-</a:t>
            </a:r>
            <a:r>
              <a:rPr dirty="0" err="1"/>
              <a:t>lê</a:t>
            </a:r>
            <a:r>
              <a:rPr dirty="0"/>
              <a:t>-</a:t>
            </a:r>
            <a:r>
              <a:rPr dirty="0" err="1"/>
              <a:t>lu-gia</a:t>
            </a:r>
            <a:r>
              <a:rPr dirty="0"/>
              <a:t>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</TotalTime>
  <Words>103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Presentation1</vt:lpstr>
      <vt:lpstr>Thánh Ca 688 DÂNG CHÚA ĐỜI CON </vt:lpstr>
      <vt:lpstr>Ngày hôm nay đây,  thời gian Chúa ban tặng ta. Và không lâu rồi Vua Jêsus Chúa oai quyền  sẽ lai lâm.</vt:lpstr>
      <vt:lpstr>Nguyện dâng Ngài tháng năm đó, hồn, thân, trí, lực đây. Muôn điều đẹp quý thảy thuộc Ngài thôi.</vt:lpstr>
      <vt:lpstr>Ngày hôm nay đây rồi  qua mất, cơ hội xa.  Thành tâm con cầu xin Ngài vui giúp con được sống khôn ngoan.</vt:lpstr>
      <vt:lpstr>Tận trung tận hiến cho Chúa. Cùng yêu mến người luôn. Thiên đàng mừng đón mão triều  Ngài ban.</vt:lpstr>
      <vt:lpstr>Hôm nay con dâng Ngài tuổi xuân, tài, trí của con, mỗi giây phút con sống đây Chúa ban diệu kỳ.</vt:lpstr>
      <vt:lpstr>Trong ơn yêu thương Ngài, hiến dâng Ngài tất sanh con. Khẩn xin linh lực tràn tuôn Ha-lê-lu-gia!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2018-11-11T10:03:17Z</dcterms:modified>
</cp:coreProperties>
</file>